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5F7110-1EE7-47A9-B19A-B30A07BC7466}" v="80" dt="2021-10-27T08:21:31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8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zter Enyedi" userId="c995f34ec71dabeb" providerId="LiveId" clId="{A55F7110-1EE7-47A9-B19A-B30A07BC7466}"/>
    <pc:docChg chg="custSel addSld modSld">
      <pc:chgData name="Eszter Enyedi" userId="c995f34ec71dabeb" providerId="LiveId" clId="{A55F7110-1EE7-47A9-B19A-B30A07BC7466}" dt="2021-10-27T08:21:31.572" v="172" actId="20577"/>
      <pc:docMkLst>
        <pc:docMk/>
      </pc:docMkLst>
      <pc:sldChg chg="modSp mod">
        <pc:chgData name="Eszter Enyedi" userId="c995f34ec71dabeb" providerId="LiveId" clId="{A55F7110-1EE7-47A9-B19A-B30A07BC7466}" dt="2021-10-27T08:21:31.572" v="172" actId="20577"/>
        <pc:sldMkLst>
          <pc:docMk/>
          <pc:sldMk cId="30871596" sldId="256"/>
        </pc:sldMkLst>
        <pc:spChg chg="mod">
          <ac:chgData name="Eszter Enyedi" userId="c995f34ec71dabeb" providerId="LiveId" clId="{A55F7110-1EE7-47A9-B19A-B30A07BC7466}" dt="2021-10-27T08:21:31.572" v="172" actId="20577"/>
          <ac:spMkLst>
            <pc:docMk/>
            <pc:sldMk cId="30871596" sldId="256"/>
            <ac:spMk id="2" creationId="{4FBD83A3-6C01-4865-B65F-707CFAB821F5}"/>
          </ac:spMkLst>
        </pc:spChg>
      </pc:sldChg>
      <pc:sldChg chg="modAnim">
        <pc:chgData name="Eszter Enyedi" userId="c995f34ec71dabeb" providerId="LiveId" clId="{A55F7110-1EE7-47A9-B19A-B30A07BC7466}" dt="2021-10-14T17:05:24.858" v="96"/>
        <pc:sldMkLst>
          <pc:docMk/>
          <pc:sldMk cId="2052892731" sldId="261"/>
        </pc:sldMkLst>
      </pc:sldChg>
      <pc:sldChg chg="addSp modSp mod modAnim">
        <pc:chgData name="Eszter Enyedi" userId="c995f34ec71dabeb" providerId="LiveId" clId="{A55F7110-1EE7-47A9-B19A-B30A07BC7466}" dt="2021-10-14T17:02:50.486" v="89"/>
        <pc:sldMkLst>
          <pc:docMk/>
          <pc:sldMk cId="2969757940" sldId="263"/>
        </pc:sldMkLst>
        <pc:picChg chg="add mod">
          <ac:chgData name="Eszter Enyedi" userId="c995f34ec71dabeb" providerId="LiveId" clId="{A55F7110-1EE7-47A9-B19A-B30A07BC7466}" dt="2021-10-14T16:59:45.882" v="13" actId="1076"/>
          <ac:picMkLst>
            <pc:docMk/>
            <pc:sldMk cId="2969757940" sldId="263"/>
            <ac:picMk id="6" creationId="{166F0131-EE05-4543-81BF-9CFAC1A5525F}"/>
          </ac:picMkLst>
        </pc:picChg>
        <pc:picChg chg="add mod">
          <ac:chgData name="Eszter Enyedi" userId="c995f34ec71dabeb" providerId="LiveId" clId="{A55F7110-1EE7-47A9-B19A-B30A07BC7466}" dt="2021-10-14T16:59:48.635" v="14" actId="1076"/>
          <ac:picMkLst>
            <pc:docMk/>
            <pc:sldMk cId="2969757940" sldId="263"/>
            <ac:picMk id="8" creationId="{6A8F8FF2-FF58-4326-B783-2340B3C763E0}"/>
          </ac:picMkLst>
        </pc:picChg>
      </pc:sldChg>
      <pc:sldChg chg="addSp delSp modSp new mod setBg addAnim delAnim modAnim">
        <pc:chgData name="Eszter Enyedi" userId="c995f34ec71dabeb" providerId="LiveId" clId="{A55F7110-1EE7-47A9-B19A-B30A07BC7466}" dt="2021-10-14T17:06:24.370" v="97"/>
        <pc:sldMkLst>
          <pc:docMk/>
          <pc:sldMk cId="4138008235" sldId="264"/>
        </pc:sldMkLst>
        <pc:spChg chg="mod">
          <ac:chgData name="Eszter Enyedi" userId="c995f34ec71dabeb" providerId="LiveId" clId="{A55F7110-1EE7-47A9-B19A-B30A07BC7466}" dt="2021-10-14T17:02:24.521" v="85" actId="26606"/>
          <ac:spMkLst>
            <pc:docMk/>
            <pc:sldMk cId="4138008235" sldId="264"/>
            <ac:spMk id="2" creationId="{410F0147-6EA2-45BE-83BC-8A9212103C45}"/>
          </ac:spMkLst>
        </pc:spChg>
        <pc:spChg chg="add del">
          <ac:chgData name="Eszter Enyedi" userId="c995f34ec71dabeb" providerId="LiveId" clId="{A55F7110-1EE7-47A9-B19A-B30A07BC7466}" dt="2021-10-14T17:04:03.201" v="95" actId="26606"/>
          <ac:spMkLst>
            <pc:docMk/>
            <pc:sldMk cId="4138008235" sldId="264"/>
            <ac:spMk id="13" creationId="{CB73C468-D875-4A8E-A540-E43BF8232DD4}"/>
          </ac:spMkLst>
        </pc:spChg>
        <pc:spChg chg="add del">
          <ac:chgData name="Eszter Enyedi" userId="c995f34ec71dabeb" providerId="LiveId" clId="{A55F7110-1EE7-47A9-B19A-B30A07BC7466}" dt="2021-10-14T17:04:03.201" v="95" actId="26606"/>
          <ac:spMkLst>
            <pc:docMk/>
            <pc:sldMk cId="4138008235" sldId="264"/>
            <ac:spMk id="15" creationId="{B4734F2F-19FC-4D35-9BDE-5CEAD57D9B55}"/>
          </ac:spMkLst>
        </pc:spChg>
        <pc:spChg chg="add del">
          <ac:chgData name="Eszter Enyedi" userId="c995f34ec71dabeb" providerId="LiveId" clId="{A55F7110-1EE7-47A9-B19A-B30A07BC7466}" dt="2021-10-14T17:04:03.201" v="95" actId="26606"/>
          <ac:spMkLst>
            <pc:docMk/>
            <pc:sldMk cId="4138008235" sldId="264"/>
            <ac:spMk id="17" creationId="{D97A8A26-FD96-4968-A34A-727382AC7E46}"/>
          </ac:spMkLst>
        </pc:spChg>
        <pc:spChg chg="add">
          <ac:chgData name="Eszter Enyedi" userId="c995f34ec71dabeb" providerId="LiveId" clId="{A55F7110-1EE7-47A9-B19A-B30A07BC7466}" dt="2021-10-14T17:04:03.201" v="95" actId="26606"/>
          <ac:spMkLst>
            <pc:docMk/>
            <pc:sldMk cId="4138008235" sldId="264"/>
            <ac:spMk id="26" creationId="{CB73C468-D875-4A8E-A540-E43BF8232DD4}"/>
          </ac:spMkLst>
        </pc:spChg>
        <pc:spChg chg="add">
          <ac:chgData name="Eszter Enyedi" userId="c995f34ec71dabeb" providerId="LiveId" clId="{A55F7110-1EE7-47A9-B19A-B30A07BC7466}" dt="2021-10-14T17:04:03.201" v="95" actId="26606"/>
          <ac:spMkLst>
            <pc:docMk/>
            <pc:sldMk cId="4138008235" sldId="264"/>
            <ac:spMk id="28" creationId="{B4734F2F-19FC-4D35-9BDE-5CEAD57D9B55}"/>
          </ac:spMkLst>
        </pc:spChg>
        <pc:spChg chg="add">
          <ac:chgData name="Eszter Enyedi" userId="c995f34ec71dabeb" providerId="LiveId" clId="{A55F7110-1EE7-47A9-B19A-B30A07BC7466}" dt="2021-10-14T17:04:03.201" v="95" actId="26606"/>
          <ac:spMkLst>
            <pc:docMk/>
            <pc:sldMk cId="4138008235" sldId="264"/>
            <ac:spMk id="30" creationId="{D97A8A26-FD96-4968-A34A-727382AC7E46}"/>
          </ac:spMkLst>
        </pc:spChg>
        <pc:grpChg chg="add del">
          <ac:chgData name="Eszter Enyedi" userId="c995f34ec71dabeb" providerId="LiveId" clId="{A55F7110-1EE7-47A9-B19A-B30A07BC7466}" dt="2021-10-14T17:04:03.201" v="95" actId="26606"/>
          <ac:grpSpMkLst>
            <pc:docMk/>
            <pc:sldMk cId="4138008235" sldId="264"/>
            <ac:grpSpMk id="9" creationId="{449BC34D-9C23-4D6D-8213-1F471AF85B3F}"/>
          </ac:grpSpMkLst>
        </pc:grpChg>
        <pc:grpChg chg="add">
          <ac:chgData name="Eszter Enyedi" userId="c995f34ec71dabeb" providerId="LiveId" clId="{A55F7110-1EE7-47A9-B19A-B30A07BC7466}" dt="2021-10-14T17:04:03.201" v="95" actId="26606"/>
          <ac:grpSpMkLst>
            <pc:docMk/>
            <pc:sldMk cId="4138008235" sldId="264"/>
            <ac:grpSpMk id="22" creationId="{449BC34D-9C23-4D6D-8213-1F471AF85B3F}"/>
          </ac:grpSpMkLst>
        </pc:grpChg>
        <pc:picChg chg="add mod">
          <ac:chgData name="Eszter Enyedi" userId="c995f34ec71dabeb" providerId="LiveId" clId="{A55F7110-1EE7-47A9-B19A-B30A07BC7466}" dt="2021-10-14T17:04:03.201" v="95" actId="26606"/>
          <ac:picMkLst>
            <pc:docMk/>
            <pc:sldMk cId="4138008235" sldId="264"/>
            <ac:picMk id="4" creationId="{4049F801-511A-47F3-A9C4-9FC50D3F530B}"/>
          </ac:picMkLst>
        </pc:picChg>
        <pc:picChg chg="add del">
          <ac:chgData name="Eszter Enyedi" userId="c995f34ec71dabeb" providerId="LiveId" clId="{A55F7110-1EE7-47A9-B19A-B30A07BC7466}" dt="2021-10-14T17:02:57.826" v="90" actId="478"/>
          <ac:picMkLst>
            <pc:docMk/>
            <pc:sldMk cId="4138008235" sldId="264"/>
            <ac:picMk id="6" creationId="{A4385EF7-50FC-424B-9DF5-6738A12D1AC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BE87C51-CAC2-4503-BD7E-F1A365D60F2E}" type="datetimeFigureOut">
              <a:rPr lang="hu-HU" smtClean="0"/>
              <a:t>2021.12.16.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04D1EA1-1DC9-4289-BB73-C11122AB4F00}" type="slidenum">
              <a:rPr lang="hu-HU" smtClean="0"/>
              <a:t>‹#›</a:t>
            </a:fld>
            <a:endParaRPr lang="hu-H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02379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7C51-CAC2-4503-BD7E-F1A365D60F2E}" type="datetimeFigureOut">
              <a:rPr lang="hu-HU" smtClean="0"/>
              <a:t>2021.12.16.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1EA1-1DC9-4289-BB73-C11122AB4F0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4955353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7C51-CAC2-4503-BD7E-F1A365D60F2E}" type="datetimeFigureOut">
              <a:rPr lang="hu-HU" smtClean="0"/>
              <a:t>2021.12.16.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1EA1-1DC9-4289-BB73-C11122AB4F0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856371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7C51-CAC2-4503-BD7E-F1A365D60F2E}" type="datetimeFigureOut">
              <a:rPr lang="hu-HU" smtClean="0"/>
              <a:t>2021.12.16.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1EA1-1DC9-4289-BB73-C11122AB4F0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979048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E87C51-CAC2-4503-BD7E-F1A365D60F2E}" type="datetimeFigureOut">
              <a:rPr lang="hu-HU" smtClean="0"/>
              <a:t>2021.12.16.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4D1EA1-1DC9-4289-BB73-C11122AB4F00}" type="slidenum">
              <a:rPr lang="hu-HU" smtClean="0"/>
              <a:t>‹#›</a:t>
            </a:fld>
            <a:endParaRPr lang="hu-H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52548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7C51-CAC2-4503-BD7E-F1A365D60F2E}" type="datetimeFigureOut">
              <a:rPr lang="hu-HU" smtClean="0"/>
              <a:t>2021.12.16.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1EA1-1DC9-4289-BB73-C11122AB4F0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7003747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7C51-CAC2-4503-BD7E-F1A365D60F2E}" type="datetimeFigureOut">
              <a:rPr lang="hu-HU" smtClean="0"/>
              <a:t>2021.12.16.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1EA1-1DC9-4289-BB73-C11122AB4F0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6468823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7C51-CAC2-4503-BD7E-F1A365D60F2E}" type="datetimeFigureOut">
              <a:rPr lang="hu-HU" smtClean="0"/>
              <a:t>2021.12.16.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1EA1-1DC9-4289-BB73-C11122AB4F0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1304236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7C51-CAC2-4503-BD7E-F1A365D60F2E}" type="datetimeFigureOut">
              <a:rPr lang="hu-HU" smtClean="0"/>
              <a:t>2021.12.16.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D1EA1-1DC9-4289-BB73-C11122AB4F0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2490890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E87C51-CAC2-4503-BD7E-F1A365D60F2E}" type="datetimeFigureOut">
              <a:rPr lang="hu-HU" smtClean="0"/>
              <a:t>2021.12.16.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4D1EA1-1DC9-4289-BB73-C11122AB4F00}" type="slidenum">
              <a:rPr lang="hu-HU" smtClean="0"/>
              <a:t>‹#›</a:t>
            </a:fld>
            <a:endParaRPr lang="hu-H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05656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E87C51-CAC2-4503-BD7E-F1A365D60F2E}" type="datetimeFigureOut">
              <a:rPr lang="hu-HU" smtClean="0"/>
              <a:t>2021.12.16.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4D1EA1-1DC9-4289-BB73-C11122AB4F00}" type="slidenum">
              <a:rPr lang="hu-HU" smtClean="0"/>
              <a:t>‹#›</a:t>
            </a:fld>
            <a:endParaRPr lang="hu-H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448108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BE87C51-CAC2-4503-BD7E-F1A365D60F2E}" type="datetimeFigureOut">
              <a:rPr lang="hu-HU" smtClean="0"/>
              <a:t>2021.12.16.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04D1EA1-1DC9-4289-BB73-C11122AB4F00}" type="slidenum">
              <a:rPr lang="hu-HU" smtClean="0"/>
              <a:t>‹#›</a:t>
            </a:fld>
            <a:endParaRPr lang="hu-H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734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xmlns="" id="{CB73C468-D875-4A8E-A540-E43BF8232D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4FBD83A3-6C01-4865-B65F-707CFAB82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5000" y="2692270"/>
            <a:ext cx="4798243" cy="3732835"/>
          </a:xfrm>
        </p:spPr>
        <p:txBody>
          <a:bodyPr>
            <a:normAutofit fontScale="90000"/>
          </a:bodyPr>
          <a:lstStyle/>
          <a:p>
            <a:r>
              <a:rPr lang="en-US" sz="4500" dirty="0" smtClean="0"/>
              <a:t>Environmental problems and solutions</a:t>
            </a:r>
            <a:br>
              <a:rPr lang="en-US" sz="4500" dirty="0" smtClean="0"/>
            </a:br>
            <a:r>
              <a:rPr lang="en-US" sz="4500" dirty="0" smtClean="0"/>
              <a:t/>
            </a:r>
            <a:br>
              <a:rPr lang="en-US" sz="4500" dirty="0" smtClean="0"/>
            </a:br>
            <a:r>
              <a:rPr lang="hu-HU" sz="4500" dirty="0"/>
              <a:t/>
            </a:r>
            <a:br>
              <a:rPr lang="hu-HU" sz="4500" dirty="0"/>
            </a:br>
            <a:r>
              <a:rPr lang="hu-HU" sz="4500" dirty="0"/>
              <a:t/>
            </a:r>
            <a:br>
              <a:rPr lang="hu-HU" sz="4500" dirty="0"/>
            </a:br>
            <a:r>
              <a:rPr lang="hu-HU" sz="1400" dirty="0" err="1"/>
              <a:t>Made</a:t>
            </a:r>
            <a:r>
              <a:rPr lang="hu-HU" sz="1400" dirty="0"/>
              <a:t> </a:t>
            </a:r>
            <a:r>
              <a:rPr lang="hu-HU" sz="1400" dirty="0" err="1"/>
              <a:t>by</a:t>
            </a:r>
            <a:r>
              <a:rPr lang="hu-HU" sz="1400" dirty="0"/>
              <a:t>: Eszter </a:t>
            </a:r>
            <a:r>
              <a:rPr lang="hu-HU" sz="1400" dirty="0" err="1"/>
              <a:t>enyedi</a:t>
            </a:r>
            <a:r>
              <a:rPr lang="hu-HU" sz="1400" dirty="0"/>
              <a:t>, </a:t>
            </a:r>
            <a:r>
              <a:rPr lang="hu-HU" sz="1400" dirty="0" err="1"/>
              <a:t>orsolya</a:t>
            </a:r>
            <a:r>
              <a:rPr lang="hu-HU" sz="1400" dirty="0"/>
              <a:t> </a:t>
            </a:r>
            <a:r>
              <a:rPr lang="hu-HU" sz="1400" dirty="0" err="1"/>
              <a:t>kiss</a:t>
            </a:r>
            <a:r>
              <a:rPr lang="hu-HU" sz="4500" dirty="0"/>
              <a:t/>
            </a:r>
            <a:br>
              <a:rPr lang="hu-HU" sz="4500" dirty="0"/>
            </a:br>
            <a:endParaRPr lang="hu-HU" sz="4500" dirty="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xmlns="" id="{B4734F2F-19FC-4D35-9BDE-5CEAD57D9B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027878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xmlns="" id="{D97A8A26-FD96-4968-A34A-727382AC7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xmlns="" id="{B23AE7AC-03B5-4732-AD8D-71ED55A95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03" y="1425173"/>
            <a:ext cx="4207669" cy="420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AC194A6-58D6-4C01-A5B1-81B318FC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>
                <a:latin typeface="Viner Hand ITC" panose="020B0604020202020204" pitchFamily="66" charset="0"/>
                <a:cs typeface="Aharoni" panose="02010803020104030203" pitchFamily="2" charset="-79"/>
              </a:rPr>
              <a:t>Air </a:t>
            </a:r>
            <a:r>
              <a:rPr lang="en-US" b="1" dirty="0" smtClean="0">
                <a:latin typeface="Viner Hand ITC" panose="020B0604020202020204" pitchFamily="66" charset="0"/>
                <a:cs typeface="Aharoni" panose="02010803020104030203" pitchFamily="2" charset="-79"/>
              </a:rPr>
              <a:t>pollution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F96F8259-CE78-453C-B93B-DC74109E0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638299"/>
            <a:ext cx="4447786" cy="3581401"/>
          </a:xfrm>
        </p:spPr>
        <p:txBody>
          <a:bodyPr/>
          <a:lstStyle/>
          <a:p>
            <a:r>
              <a:rPr lang="en-US" dirty="0" smtClean="0">
                <a:latin typeface="Amasis MT Pro Medium" panose="02040604050005020304" pitchFamily="18" charset="-18"/>
              </a:rPr>
              <a:t>Serious problem</a:t>
            </a:r>
          </a:p>
          <a:p>
            <a:r>
              <a:rPr lang="hu-HU" dirty="0">
                <a:latin typeface="Amasis MT Pro Medium" panose="02040604050005020304" pitchFamily="18" charset="-18"/>
              </a:rPr>
              <a:t>C</a:t>
            </a:r>
            <a:r>
              <a:rPr lang="en-US" dirty="0" err="1" smtClean="0">
                <a:latin typeface="Amasis MT Pro Medium" panose="02040604050005020304" pitchFamily="18" charset="-18"/>
              </a:rPr>
              <a:t>aused</a:t>
            </a:r>
            <a:r>
              <a:rPr lang="en-US" dirty="0" smtClean="0">
                <a:latin typeface="Amasis MT Pro Medium" panose="02040604050005020304" pitchFamily="18" charset="-18"/>
              </a:rPr>
              <a:t> by humans</a:t>
            </a:r>
          </a:p>
          <a:p>
            <a:r>
              <a:rPr lang="en-US" dirty="0" smtClean="0">
                <a:latin typeface="Amasis MT Pro Medium" panose="02040604050005020304" pitchFamily="18" charset="-18"/>
              </a:rPr>
              <a:t>Factories exhaust toxic fumes into the air </a:t>
            </a:r>
          </a:p>
          <a:p>
            <a:r>
              <a:rPr lang="en-US" dirty="0" smtClean="0">
                <a:latin typeface="Amasis MT Pro Medium" panose="02040604050005020304" pitchFamily="18" charset="-18"/>
              </a:rPr>
              <a:t>Smog </a:t>
            </a:r>
            <a:endParaRPr lang="en-US" dirty="0">
              <a:latin typeface="Amasis MT Pro Medium" panose="02040604050005020304" pitchFamily="18" charset="-18"/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CD00F14D-16A0-4556-9108-CE1A42659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0700" y="1615454"/>
            <a:ext cx="4447786" cy="3581401"/>
          </a:xfrm>
        </p:spPr>
        <p:txBody>
          <a:bodyPr/>
          <a:lstStyle/>
          <a:p>
            <a:r>
              <a:rPr lang="en-US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Solution:</a:t>
            </a:r>
          </a:p>
          <a:p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P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ublic transport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Electric cars</a:t>
            </a:r>
          </a:p>
          <a:p>
            <a:endParaRPr lang="hu-HU" dirty="0">
              <a:solidFill>
                <a:srgbClr val="00CC00"/>
              </a:solidFill>
              <a:latin typeface="Amasis MT Pro Medium" panose="02040604050005020304" pitchFamily="18" charset="-18"/>
            </a:endParaRPr>
          </a:p>
          <a:p>
            <a:endParaRPr lang="hu-HU" dirty="0">
              <a:solidFill>
                <a:srgbClr val="00CC00"/>
              </a:solidFill>
              <a:latin typeface="Amasis MT Pro Medium" panose="02040604050005020304" pitchFamily="18" charset="-18"/>
            </a:endParaRPr>
          </a:p>
          <a:p>
            <a:endParaRPr lang="hu-HU" dirty="0">
              <a:solidFill>
                <a:srgbClr val="00CC00"/>
              </a:solidFill>
              <a:latin typeface="Amasis MT Pro Medium" panose="02040604050005020304" pitchFamily="18" charset="-18"/>
            </a:endParaRPr>
          </a:p>
        </p:txBody>
      </p:sp>
      <p:pic>
        <p:nvPicPr>
          <p:cNvPr id="6" name="Kép 5" descr="A képen füst, fegyver, gőz, halom látható&#10;&#10;Automatikusan generált leírás">
            <a:extLst>
              <a:ext uri="{FF2B5EF4-FFF2-40B4-BE49-F238E27FC236}">
                <a16:creationId xmlns:a16="http://schemas.microsoft.com/office/drawing/2014/main" xmlns="" id="{700D5638-C419-4D65-B611-773196B48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60" y="3870359"/>
            <a:ext cx="4470407" cy="2517121"/>
          </a:xfrm>
          <a:prstGeom prst="rect">
            <a:avLst/>
          </a:prstGeom>
        </p:spPr>
      </p:pic>
      <p:pic>
        <p:nvPicPr>
          <p:cNvPr id="8" name="Kép 7" descr="A képen égbolt, játék látható&#10;&#10;Automatikusan generált leírás">
            <a:extLst>
              <a:ext uri="{FF2B5EF4-FFF2-40B4-BE49-F238E27FC236}">
                <a16:creationId xmlns:a16="http://schemas.microsoft.com/office/drawing/2014/main" xmlns="" id="{B996EC1D-DC6F-4CBA-B7A7-671944CDF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71" y="653428"/>
            <a:ext cx="3028951" cy="3028951"/>
          </a:xfrm>
          <a:prstGeom prst="rect">
            <a:avLst/>
          </a:prstGeom>
        </p:spPr>
      </p:pic>
      <p:pic>
        <p:nvPicPr>
          <p:cNvPr id="16" name="Kép 15" descr="A képen szöveg látható&#10;&#10;Automatikusan generált leírás">
            <a:extLst>
              <a:ext uri="{FF2B5EF4-FFF2-40B4-BE49-F238E27FC236}">
                <a16:creationId xmlns:a16="http://schemas.microsoft.com/office/drawing/2014/main" xmlns="" id="{039FFE7C-3EF4-4F5C-80AC-1D84E9EDB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390" y="3870359"/>
            <a:ext cx="4014547" cy="251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86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103C11B-76BC-4A16-A853-3D21CE5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400049"/>
            <a:ext cx="3855720" cy="2157884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Viner Hand ITC" panose="03070502030502020203" pitchFamily="66" charset="0"/>
              </a:rPr>
              <a:t>Rubbish </a:t>
            </a:r>
            <a:endParaRPr lang="en-US" sz="4400" dirty="0">
              <a:solidFill>
                <a:schemeClr val="bg1"/>
              </a:solidFill>
              <a:latin typeface="Viner Hand ITC" panose="03070502030502020203" pitchFamily="66" charset="0"/>
            </a:endParaRPr>
          </a:p>
        </p:txBody>
      </p:sp>
      <p:pic>
        <p:nvPicPr>
          <p:cNvPr id="6" name="Tartalom helye 5" descr="A képen kültéri, termőtalaj látható&#10;&#10;Automatikusan generált leírás">
            <a:extLst>
              <a:ext uri="{FF2B5EF4-FFF2-40B4-BE49-F238E27FC236}">
                <a16:creationId xmlns:a16="http://schemas.microsoft.com/office/drawing/2014/main" xmlns="" id="{BC0BD318-D22D-4378-BBC5-81F939484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9" y="3606837"/>
            <a:ext cx="4743450" cy="2667000"/>
          </a:xfr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804FF631-C9F2-4E52-946B-57A2A3EE3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1164665"/>
            <a:ext cx="3855720" cy="3011056"/>
          </a:xfrm>
        </p:spPr>
        <p:txBody>
          <a:bodyPr>
            <a:normAutofit/>
          </a:bodyPr>
          <a:lstStyle/>
          <a:p>
            <a:pPr marL="285750" indent="-285750">
              <a:buFont typeface="Franklin Gothic Book" panose="020B0503020102020204" pitchFamily="34" charset="0"/>
              <a:buChar char="■"/>
            </a:pPr>
            <a:r>
              <a:rPr lang="en-US" sz="2000" dirty="0" smtClean="0">
                <a:solidFill>
                  <a:schemeClr val="bg1"/>
                </a:solidFill>
                <a:latin typeface="Amasis MT Pro Medium" panose="02040604050005020304" pitchFamily="18" charset="-18"/>
              </a:rPr>
              <a:t>Throw-away society</a:t>
            </a:r>
          </a:p>
          <a:p>
            <a:pPr marL="285750" indent="-285750">
              <a:buFont typeface="Franklin Gothic Book" panose="020B0503020102020204" pitchFamily="34" charset="0"/>
              <a:buChar char="■"/>
            </a:pPr>
            <a:r>
              <a:rPr lang="en-US" sz="2000" dirty="0" smtClean="0">
                <a:solidFill>
                  <a:schemeClr val="bg1"/>
                </a:solidFill>
                <a:latin typeface="Amasis MT Pro Medium" panose="02040604050005020304" pitchFamily="18" charset="-18"/>
              </a:rPr>
              <a:t>Mountains of rubbish </a:t>
            </a:r>
          </a:p>
          <a:p>
            <a:pPr marL="285750" indent="-285750">
              <a:buFont typeface="Franklin Gothic Book" panose="020B0503020102020204" pitchFamily="34" charset="0"/>
              <a:buChar char="■"/>
            </a:pPr>
            <a:r>
              <a:rPr lang="en-US" sz="2000" dirty="0" smtClean="0">
                <a:solidFill>
                  <a:schemeClr val="bg1"/>
                </a:solidFill>
                <a:latin typeface="Amasis MT Pro Medium" panose="02040604050005020304" pitchFamily="18" charset="-18"/>
              </a:rPr>
              <a:t>E-waste </a:t>
            </a:r>
            <a:r>
              <a:rPr lang="hu-HU" sz="2000" dirty="0" smtClean="0">
                <a:solidFill>
                  <a:schemeClr val="bg1"/>
                </a:solidFill>
                <a:latin typeface="Amasis MT Pro Medium" panose="02040604050005020304" pitchFamily="18" charset="-18"/>
              </a:rPr>
              <a:t>/</a:t>
            </a:r>
            <a:r>
              <a:rPr lang="en-US" sz="2000" dirty="0" smtClean="0">
                <a:solidFill>
                  <a:schemeClr val="bg1"/>
                </a:solidFill>
                <a:latin typeface="Amasis MT Pro Medium" panose="02040604050005020304" pitchFamily="18" charset="-18"/>
              </a:rPr>
              <a:t>Plastic</a:t>
            </a:r>
            <a:endParaRPr lang="en-US" sz="2000" dirty="0">
              <a:solidFill>
                <a:schemeClr val="bg1"/>
              </a:solidFill>
              <a:latin typeface="Amasis MT Pro Medium" panose="02040604050005020304" pitchFamily="18" charset="-18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74DD9CD4-9285-4974-88FB-15C550AE3B97}"/>
              </a:ext>
            </a:extLst>
          </p:cNvPr>
          <p:cNvSpPr txBox="1"/>
          <p:nvPr/>
        </p:nvSpPr>
        <p:spPr>
          <a:xfrm>
            <a:off x="6386512" y="874455"/>
            <a:ext cx="5805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Amasis MT Pro Medium" panose="02040604050005020304" pitchFamily="18" charset="-18"/>
              </a:rPr>
              <a:t>Solution:</a:t>
            </a:r>
          </a:p>
          <a:p>
            <a:endParaRPr lang="en-US" sz="2000" dirty="0" smtClean="0">
              <a:latin typeface="Amasis MT Pro Medium" panose="02040604050005020304" pitchFamily="18" charset="-18"/>
            </a:endParaRPr>
          </a:p>
          <a:p>
            <a:pPr marL="342900" indent="-342900">
              <a:buFont typeface="Franklin Gothic Book" panose="020B0503020102020204" pitchFamily="34" charset="0"/>
              <a:buChar char="■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Reuse, reduce, recycle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masis MT Pro Medium" panose="02040604050005020304" pitchFamily="18" charset="-18"/>
            </a:endParaRPr>
          </a:p>
          <a:p>
            <a:pPr marL="342900" indent="-342900">
              <a:buFont typeface="Franklin Gothic Book" panose="020B0503020102020204" pitchFamily="34" charset="0"/>
              <a:buChar char="■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Collect rubbish selectively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masis MT Pro Medium" panose="02040604050005020304" pitchFamily="18" charset="-18"/>
            </a:endParaRPr>
          </a:p>
          <a:p>
            <a:pPr marL="342900" indent="-342900">
              <a:buFont typeface="Franklin Gothic Book" panose="020B0503020102020204" pitchFamily="34" charset="0"/>
              <a:buChar char="■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Collect green at home </a:t>
            </a:r>
          </a:p>
          <a:p>
            <a:pPr marL="342900" indent="-342900">
              <a:buFont typeface="Franklin Gothic Book" panose="020B0503020102020204" pitchFamily="34" charset="0"/>
              <a:buChar char="■"/>
            </a:pPr>
            <a:endParaRPr lang="hu-HU" sz="2000" dirty="0">
              <a:latin typeface="Amasis MT Pro Medium" panose="02040604050005020304" pitchFamily="18" charset="-18"/>
            </a:endParaRPr>
          </a:p>
        </p:txBody>
      </p:sp>
      <p:pic>
        <p:nvPicPr>
          <p:cNvPr id="9" name="Kép 8" descr="A képen fű, kültéri, pázsit, járdaszegély látható&#10;&#10;Automatikusan generált leírás">
            <a:extLst>
              <a:ext uri="{FF2B5EF4-FFF2-40B4-BE49-F238E27FC236}">
                <a16:creationId xmlns:a16="http://schemas.microsoft.com/office/drawing/2014/main" xmlns="" id="{27BE4A3A-7AD3-4905-A8B4-E9568258D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00" y="3606836"/>
            <a:ext cx="5057488" cy="28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28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F79DFEE-6C5D-4E8E-A954-06CCF622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77440"/>
            <a:ext cx="9601200" cy="1485900"/>
          </a:xfrm>
        </p:spPr>
        <p:txBody>
          <a:bodyPr/>
          <a:lstStyle/>
          <a:p>
            <a:pPr algn="ctr"/>
            <a:r>
              <a:rPr lang="en-US" dirty="0" smtClean="0">
                <a:latin typeface="Viner Hand ITC" panose="03070502030502020203" pitchFamily="66" charset="0"/>
              </a:rPr>
              <a:t>Deforestation</a:t>
            </a:r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04A45DF-C518-41B7-8ECE-4A0A828BD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761" y="1229914"/>
            <a:ext cx="4447786" cy="3581401"/>
          </a:xfrm>
        </p:spPr>
        <p:txBody>
          <a:bodyPr/>
          <a:lstStyle/>
          <a:p>
            <a:r>
              <a:rPr lang="en-US" dirty="0" smtClean="0">
                <a:latin typeface="Amasis MT Pro Medium" panose="02040604050005020304" pitchFamily="18" charset="-18"/>
              </a:rPr>
              <a:t>Serious problem</a:t>
            </a:r>
          </a:p>
          <a:p>
            <a:r>
              <a:rPr lang="en-US" dirty="0" smtClean="0">
                <a:latin typeface="Amasis MT Pro Medium" panose="02040604050005020304" pitchFamily="18" charset="-18"/>
              </a:rPr>
              <a:t>Forest are the „lungs” of the planet </a:t>
            </a:r>
          </a:p>
          <a:p>
            <a:r>
              <a:rPr lang="en-US" dirty="0" smtClean="0">
                <a:latin typeface="Amasis MT Pro Medium" panose="02040604050005020304" pitchFamily="18" charset="-18"/>
              </a:rPr>
              <a:t>Forest fires </a:t>
            </a:r>
          </a:p>
          <a:p>
            <a:r>
              <a:rPr lang="en-US" dirty="0" smtClean="0">
                <a:latin typeface="Amasis MT Pro Medium" panose="02040604050005020304" pitchFamily="18" charset="-18"/>
              </a:rPr>
              <a:t>Animals </a:t>
            </a:r>
            <a:r>
              <a:rPr lang="hu-HU" dirty="0" err="1" smtClean="0">
                <a:latin typeface="Amasis MT Pro Medium" panose="02040604050005020304" pitchFamily="18" charset="-18"/>
              </a:rPr>
              <a:t>lose</a:t>
            </a:r>
            <a:r>
              <a:rPr lang="en-US" dirty="0" smtClean="0">
                <a:latin typeface="Amasis MT Pro Medium" panose="02040604050005020304" pitchFamily="18" charset="-18"/>
              </a:rPr>
              <a:t> natural habitat</a:t>
            </a:r>
          </a:p>
          <a:p>
            <a:endParaRPr lang="hu-HU" dirty="0">
              <a:latin typeface="Amasis MT Pro Medium" panose="02040604050005020304" pitchFamily="18" charset="-18"/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7684903D-314A-4AAD-800B-A428744EA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4214" y="1220390"/>
            <a:ext cx="4447786" cy="3581401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>
                <a:latin typeface="Amasis MT Pro Medium" panose="02040604050005020304" pitchFamily="18" charset="-18"/>
              </a:rPr>
              <a:t>Solution: </a:t>
            </a:r>
          </a:p>
          <a:p>
            <a:r>
              <a:rPr lang="en-US" dirty="0" smtClean="0">
                <a:latin typeface="Amasis MT Pro Medium" panose="02040604050005020304" pitchFamily="18" charset="-18"/>
              </a:rPr>
              <a:t>Replantation</a:t>
            </a:r>
          </a:p>
          <a:p>
            <a:r>
              <a:rPr lang="en-US" dirty="0" smtClean="0">
                <a:latin typeface="Amasis MT Pro Medium" panose="02040604050005020304" pitchFamily="18" charset="-18"/>
              </a:rPr>
              <a:t>Recycled paper </a:t>
            </a:r>
          </a:p>
          <a:p>
            <a:r>
              <a:rPr lang="en-US" dirty="0" smtClean="0">
                <a:latin typeface="Amasis MT Pro Medium" panose="02040604050005020304" pitchFamily="18" charset="-18"/>
              </a:rPr>
              <a:t>Buy recycled products</a:t>
            </a:r>
            <a:endParaRPr lang="en-US" dirty="0">
              <a:latin typeface="Amasis MT Pro Medium" panose="02040604050005020304" pitchFamily="18" charset="-18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9AFD309D-626D-45AF-B47B-53FFD919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9" y="3429000"/>
            <a:ext cx="3236119" cy="3236119"/>
          </a:xfrm>
          <a:prstGeom prst="rect">
            <a:avLst/>
          </a:prstGeom>
        </p:spPr>
      </p:pic>
      <p:pic>
        <p:nvPicPr>
          <p:cNvPr id="12" name="Kép 11" descr="A képen szöveg, növény látható&#10;&#10;Automatikusan generált leírás">
            <a:extLst>
              <a:ext uri="{FF2B5EF4-FFF2-40B4-BE49-F238E27FC236}">
                <a16:creationId xmlns:a16="http://schemas.microsoft.com/office/drawing/2014/main" xmlns="" id="{C6AF8CC7-0C2A-4085-8A40-FCB88B196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3713560"/>
            <a:ext cx="2476500" cy="2667000"/>
          </a:xfrm>
          <a:prstGeom prst="rect">
            <a:avLst/>
          </a:prstGeom>
        </p:spPr>
      </p:pic>
      <p:pic>
        <p:nvPicPr>
          <p:cNvPr id="14" name="Kép 13" descr="A képen szöveg látható&#10;&#10;Automatikusan generált leírás">
            <a:extLst>
              <a:ext uri="{FF2B5EF4-FFF2-40B4-BE49-F238E27FC236}">
                <a16:creationId xmlns:a16="http://schemas.microsoft.com/office/drawing/2014/main" xmlns="" id="{F2D4E3C7-0453-4D93-90BB-F0D13DFAE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4" y="342900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927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2188748-EFFD-48F9-99DB-C2844332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1243013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Viner Hand ITC" panose="03070502030502020203" pitchFamily="66" charset="0"/>
              </a:rPr>
              <a:t>Endangered animals</a:t>
            </a:r>
            <a:endParaRPr lang="en-US" sz="4400" dirty="0">
              <a:solidFill>
                <a:schemeClr val="bg1"/>
              </a:solidFill>
              <a:latin typeface="Viner Hand ITC" panose="03070502030502020203" pitchFamily="66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8D436DEC-2BDC-49AB-8B79-8885BAFD9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020" y="1321593"/>
            <a:ext cx="5212080" cy="5175250"/>
          </a:xfrm>
        </p:spPr>
        <p:txBody>
          <a:bodyPr/>
          <a:lstStyle/>
          <a:p>
            <a:r>
              <a:rPr lang="en-US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Solution: 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Illegal hunting should be </a:t>
            </a:r>
            <a:r>
              <a:rPr lang="hu-H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fined</a:t>
            </a: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heavily 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Create more natural parks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40604050005020304" pitchFamily="18" charset="-18"/>
              </a:rPr>
              <a:t>Save animals for the further generations </a:t>
            </a:r>
          </a:p>
          <a:p>
            <a:endParaRPr lang="hu-HU" dirty="0">
              <a:solidFill>
                <a:schemeClr val="tx1">
                  <a:lumMod val="95000"/>
                  <a:lumOff val="5000"/>
                </a:schemeClr>
              </a:solidFill>
              <a:latin typeface="Amasis MT Pro Medium" panose="02040604050005020304" pitchFamily="18" charset="-18"/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CAF8C604-E768-42BC-B784-EDE3D2A23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900" y="1928813"/>
            <a:ext cx="3855720" cy="3011056"/>
          </a:xfrm>
        </p:spPr>
        <p:txBody>
          <a:bodyPr>
            <a:normAutofit/>
          </a:bodyPr>
          <a:lstStyle/>
          <a:p>
            <a:pPr marL="285750" indent="-285750">
              <a:buFont typeface="Franklin Gothic Book" panose="020B0503020102020204" pitchFamily="34" charset="0"/>
              <a:buChar char="■"/>
            </a:pPr>
            <a:r>
              <a:rPr lang="en-US" sz="2000" dirty="0" smtClean="0">
                <a:solidFill>
                  <a:schemeClr val="bg1"/>
                </a:solidFill>
                <a:latin typeface="Amasis MT Pro Medium" panose="02040604050005020304" pitchFamily="18" charset="-18"/>
              </a:rPr>
              <a:t>In </a:t>
            </a:r>
            <a:r>
              <a:rPr lang="en-US" sz="2000" dirty="0" smtClean="0">
                <a:solidFill>
                  <a:schemeClr val="bg1"/>
                </a:solidFill>
                <a:latin typeface="Amasis MT Pro Medium" panose="02040604050005020304" pitchFamily="18" charset="-18"/>
              </a:rPr>
              <a:t>danger of extinction </a:t>
            </a:r>
          </a:p>
          <a:p>
            <a:pPr marL="285750" indent="-285750">
              <a:buFont typeface="Franklin Gothic Book" panose="020B0503020102020204" pitchFamily="34" charset="0"/>
              <a:buChar char="■"/>
            </a:pPr>
            <a:r>
              <a:rPr lang="en-US" sz="2000" dirty="0" smtClean="0">
                <a:solidFill>
                  <a:schemeClr val="bg1"/>
                </a:solidFill>
                <a:latin typeface="Amasis MT Pro Medium" panose="02040604050005020304" pitchFamily="18" charset="-18"/>
              </a:rPr>
              <a:t>Illegal hunting</a:t>
            </a:r>
          </a:p>
          <a:p>
            <a:pPr marL="285750" indent="-285750">
              <a:buFont typeface="Franklin Gothic Book" panose="020B0503020102020204" pitchFamily="34" charset="0"/>
              <a:buChar char="■"/>
            </a:pPr>
            <a:r>
              <a:rPr lang="en-US" sz="2000" dirty="0" smtClean="0">
                <a:solidFill>
                  <a:schemeClr val="bg1"/>
                </a:solidFill>
                <a:latin typeface="Amasis MT Pro Medium" panose="02040604050005020304" pitchFamily="18" charset="-18"/>
              </a:rPr>
              <a:t>Gifts, made of animals parts</a:t>
            </a:r>
            <a:endParaRPr lang="en-US" sz="2000" dirty="0">
              <a:solidFill>
                <a:schemeClr val="bg1"/>
              </a:solidFill>
              <a:latin typeface="Amasis MT Pro Medium" panose="02040604050005020304" pitchFamily="18" charset="-18"/>
            </a:endParaRPr>
          </a:p>
        </p:txBody>
      </p:sp>
      <p:pic>
        <p:nvPicPr>
          <p:cNvPr id="6" name="Kép 5" descr="A képen motor látható&#10;&#10;Automatikusan generált leírás">
            <a:extLst>
              <a:ext uri="{FF2B5EF4-FFF2-40B4-BE49-F238E27FC236}">
                <a16:creationId xmlns:a16="http://schemas.microsoft.com/office/drawing/2014/main" xmlns="" id="{0F5F5A39-16DF-4886-AEC9-59D2FA98A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72" y="3624261"/>
            <a:ext cx="3076575" cy="3076575"/>
          </a:xfrm>
          <a:prstGeom prst="rect">
            <a:avLst/>
          </a:prstGeom>
        </p:spPr>
      </p:pic>
      <p:pic>
        <p:nvPicPr>
          <p:cNvPr id="10" name="Kép 9" descr="A képen emlősök, macska, ülő, alapozás látható&#10;&#10;Automatikusan generált leírás">
            <a:extLst>
              <a:ext uri="{FF2B5EF4-FFF2-40B4-BE49-F238E27FC236}">
                <a16:creationId xmlns:a16="http://schemas.microsoft.com/office/drawing/2014/main" xmlns="" id="{C362B68F-5340-4BB7-9EE2-48B452AD6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593" y="3763531"/>
            <a:ext cx="476250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572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8FF82EB-EA1E-410C-AA35-D7625B62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Viner Hand ITC" panose="03070502030502020203" pitchFamily="66" charset="0"/>
              </a:rPr>
              <a:t>You can become a green person.</a:t>
            </a:r>
            <a:br>
              <a:rPr lang="en-US" dirty="0" smtClean="0">
                <a:latin typeface="Viner Hand ITC" panose="03070502030502020203" pitchFamily="66" charset="0"/>
              </a:rPr>
            </a:br>
            <a:r>
              <a:rPr lang="en-US" dirty="0" smtClean="0">
                <a:latin typeface="Viner Hand ITC" panose="03070502030502020203" pitchFamily="66" charset="0"/>
              </a:rPr>
              <a:t> How?</a:t>
            </a:r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1BE49302-8C51-4C30-A9C1-E09F470D0A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Amasis MT Pro Medium" panose="02040604050005020304" pitchFamily="18" charset="-18"/>
              </a:rPr>
              <a:t>Do not</a:t>
            </a:r>
            <a:r>
              <a:rPr lang="en-US" dirty="0" smtClean="0">
                <a:latin typeface="Amasis MT Pro Medium" panose="02040604050005020304" pitchFamily="18" charset="-18"/>
              </a:rPr>
              <a:t> waste water</a:t>
            </a:r>
          </a:p>
          <a:p>
            <a:r>
              <a:rPr lang="en-US" dirty="0" smtClean="0">
                <a:latin typeface="Amasis MT Pro Medium" panose="02040604050005020304" pitchFamily="18" charset="-18"/>
              </a:rPr>
              <a:t>Collect rubbish selectively</a:t>
            </a:r>
          </a:p>
          <a:p>
            <a:r>
              <a:rPr lang="en-US" dirty="0" smtClean="0">
                <a:latin typeface="Amasis MT Pro Medium" panose="02040604050005020304" pitchFamily="18" charset="-18"/>
              </a:rPr>
              <a:t>Turn off the electric gadget</a:t>
            </a:r>
            <a:r>
              <a:rPr lang="hu-HU" dirty="0" smtClean="0">
                <a:latin typeface="Amasis MT Pro Medium" panose="02040604050005020304" pitchFamily="18" charset="-18"/>
              </a:rPr>
              <a:t>s</a:t>
            </a:r>
            <a:endParaRPr lang="en-US" dirty="0" smtClean="0">
              <a:latin typeface="Amasis MT Pro Medium" panose="02040604050005020304" pitchFamily="18" charset="-18"/>
            </a:endParaRPr>
          </a:p>
          <a:p>
            <a:r>
              <a:rPr lang="en-US" dirty="0" smtClean="0">
                <a:latin typeface="Amasis MT Pro Medium" panose="02040604050005020304" pitchFamily="18" charset="-18"/>
              </a:rPr>
              <a:t>Do not buy plastic</a:t>
            </a:r>
          </a:p>
          <a:p>
            <a:r>
              <a:rPr lang="en-US" dirty="0" smtClean="0">
                <a:latin typeface="Amasis MT Pro Medium" panose="02040604050005020304" pitchFamily="18" charset="-18"/>
              </a:rPr>
              <a:t>Reduce your carbon footprint</a:t>
            </a:r>
            <a:r>
              <a:rPr lang="hu-HU" dirty="0" smtClean="0">
                <a:latin typeface="Amasis MT Pro Medium" panose="02040604050005020304" pitchFamily="18" charset="-18"/>
              </a:rPr>
              <a:t> </a:t>
            </a:r>
            <a:endParaRPr lang="hu-HU" dirty="0">
              <a:latin typeface="Amasis MT Pro Medium" panose="02040604050005020304" pitchFamily="18" charset="-18"/>
            </a:endParaRPr>
          </a:p>
        </p:txBody>
      </p:sp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xmlns="" id="{166F0131-EE05-4543-81BF-9CFAC1A55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605213"/>
            <a:ext cx="4743450" cy="2647950"/>
          </a:xfrm>
          <a:prstGeom prst="rect">
            <a:avLst/>
          </a:prstGeom>
        </p:spPr>
      </p:pic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xmlns="" id="{6A8F8FF2-FF58-4326-B783-2340B3C76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19" y="1243013"/>
            <a:ext cx="3443288" cy="34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579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49BC34D-9C23-4D6D-8213-1F471AF85B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xmlns="" id="{FA0F5D6C-5025-4D7E-82DD-C2C6FDA1E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xmlns="" id="{E2AF2C17-4AB4-4402-B84B-129EF95D1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CB73C468-D875-4A8E-A540-E43BF8232D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410F0147-6EA2-45BE-83BC-8A9212103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885" y="634028"/>
            <a:ext cx="4798243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cap="all" dirty="0"/>
              <a:t>Hopefully, this short presentation can inspire all of us. </a:t>
            </a:r>
            <a:r>
              <a:rPr lang="en-US" sz="5000" cap="all" dirty="0">
                <a:sym typeface="Wingdings" panose="05000000000000000000" pitchFamily="2" charset="2"/>
              </a:rPr>
              <a:t> </a:t>
            </a:r>
            <a:endParaRPr lang="en-US" sz="5000" cap="all" dirty="0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xmlns="" id="{B4734F2F-19FC-4D35-9BDE-5CEAD57D9B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027878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xmlns="" id="{D97A8A26-FD96-4968-A34A-727382AC7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Kép 3" descr="A képen légi jármű, színes látható&#10;&#10;Automatikusan generált leírás">
            <a:extLst>
              <a:ext uri="{FF2B5EF4-FFF2-40B4-BE49-F238E27FC236}">
                <a16:creationId xmlns:a16="http://schemas.microsoft.com/office/drawing/2014/main" xmlns="" id="{4049F801-511A-47F3-A9C4-9FC50D3F5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03" y="1950263"/>
            <a:ext cx="4207669" cy="315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08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örülvágás">
  <a:themeElements>
    <a:clrScheme name="Körülvágás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Körülvágás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örülvágás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TM10001105[[fn=Körülvágás]]</Template>
  <TotalTime>127</TotalTime>
  <Words>148</Words>
  <Application>Microsoft Office PowerPoint</Application>
  <PresentationFormat>Egyéni</PresentationFormat>
  <Paragraphs>45</Paragraphs>
  <Slides>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8" baseType="lpstr">
      <vt:lpstr>Körülvágás</vt:lpstr>
      <vt:lpstr>Environmental problems and solutions    Made by: Eszter enyedi, orsolya kiss </vt:lpstr>
      <vt:lpstr>Air pollution</vt:lpstr>
      <vt:lpstr>Rubbish </vt:lpstr>
      <vt:lpstr>Deforestation</vt:lpstr>
      <vt:lpstr>Endangered animals</vt:lpstr>
      <vt:lpstr>You can become a green person.  How?</vt:lpstr>
      <vt:lpstr>Hopefully, this short presentation can inspire all of us. 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problems and solutions</dc:title>
  <dc:creator>enyedieszter@sulid.hu</dc:creator>
  <cp:lastModifiedBy>PC</cp:lastModifiedBy>
  <cp:revision>2</cp:revision>
  <dcterms:created xsi:type="dcterms:W3CDTF">2021-10-14T15:07:53Z</dcterms:created>
  <dcterms:modified xsi:type="dcterms:W3CDTF">2021-12-16T17:20:50Z</dcterms:modified>
</cp:coreProperties>
</file>