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6"/>
  </p:notesMasterIdLst>
  <p:handoutMasterIdLst>
    <p:handoutMasterId r:id="rId17"/>
  </p:handoutMasterIdLst>
  <p:sldIdLst>
    <p:sldId id="257" r:id="rId5"/>
    <p:sldId id="268" r:id="rId6"/>
    <p:sldId id="259" r:id="rId7"/>
    <p:sldId id="260" r:id="rId8"/>
    <p:sldId id="265" r:id="rId9"/>
    <p:sldId id="264" r:id="rId10"/>
    <p:sldId id="261" r:id="rId11"/>
    <p:sldId id="262" r:id="rId12"/>
    <p:sldId id="263" r:id="rId13"/>
    <p:sldId id="266" r:id="rId14"/>
    <p:sldId id="267" r:id="rId15"/>
  </p:sldIdLst>
  <p:sldSz cx="12192000" cy="6858000"/>
  <p:notesSz cx="6858000" cy="9144000"/>
  <p:defaultTextStyle>
    <a:defPPr rtl="0">
      <a:defRPr lang="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p:scale>
          <a:sx n="121" d="100"/>
          <a:sy n="121" d="100"/>
        </p:scale>
        <p:origin x="-126" y="54"/>
      </p:cViewPr>
      <p:guideLst>
        <p:guide orient="horz" pos="2160"/>
        <p:guide pos="3840"/>
      </p:guideLst>
    </p:cSldViewPr>
  </p:slideViewPr>
  <p:notesTextViewPr>
    <p:cViewPr>
      <p:scale>
        <a:sx n="1" d="1"/>
        <a:sy n="1" d="1"/>
      </p:scale>
      <p:origin x="0" y="0"/>
    </p:cViewPr>
  </p:notesTextViewPr>
  <p:notesViewPr>
    <p:cSldViewPr snapToGrid="0" showGuides="1">
      <p:cViewPr varScale="1">
        <p:scale>
          <a:sx n="88" d="100"/>
          <a:sy n="88" d="100"/>
        </p:scale>
        <p:origin x="91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hu-HU" dirty="0"/>
          </a:p>
        </p:txBody>
      </p:sp>
      <p:sp>
        <p:nvSpPr>
          <p:cNvPr id="3" name="Dátum hely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rtl="0">
              <a:defRPr sz="1200"/>
            </a:lvl1pPr>
          </a:lstStyle>
          <a:p>
            <a:pPr algn="r" rtl="0"/>
            <a:fld id="{20420C0F-847F-4D07-8042-CF75D60BEDE1}" type="datetime1">
              <a:rPr lang="hu-HU" smtClean="0"/>
              <a:t>2023.01.08.</a:t>
            </a:fld>
            <a:endParaRPr lang="hu-HU" dirty="0"/>
          </a:p>
        </p:txBody>
      </p:sp>
      <p:sp>
        <p:nvSpPr>
          <p:cNvPr id="4" name="Élőláb hely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hu-HU" dirty="0"/>
          </a:p>
        </p:txBody>
      </p:sp>
      <p:sp>
        <p:nvSpPr>
          <p:cNvPr id="5" name="Dia számának hely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l" rtl="0">
              <a:defRPr sz="1200"/>
            </a:lvl1pPr>
          </a:lstStyle>
          <a:p>
            <a:pPr algn="r" rtl="0"/>
            <a:fld id="{06834459-7356-44BF-850D-8B30C4FB3B6B}" type="slidenum">
              <a:rPr lang="hu-HU" smtClean="0"/>
              <a:pPr algn="r" rtl="0"/>
              <a:t>‹#›</a:t>
            </a:fld>
            <a:endParaRPr lang="hu-HU" dirty="0"/>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hu-HU" dirty="0"/>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rtl="0">
              <a:defRPr sz="1200"/>
            </a:lvl1pPr>
          </a:lstStyle>
          <a:p>
            <a:fld id="{CD48D8C4-4188-4989-934B-CD3E208BAE8F}" type="datetime1">
              <a:rPr lang="hu-HU" smtClean="0"/>
              <a:pPr/>
              <a:t>2023.01.08.</a:t>
            </a:fld>
            <a:endParaRPr lang="hu-HU" dirty="0"/>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hu-HU" dirty="0"/>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hu-HU" dirty="0"/>
              <a:t>Mintaszöveg szerkesztése</a:t>
            </a:r>
          </a:p>
          <a:p>
            <a:pPr lvl="1" rtl="0"/>
            <a:r>
              <a:rPr lang="hu-HU" dirty="0"/>
              <a:t>Második szint</a:t>
            </a:r>
          </a:p>
          <a:p>
            <a:pPr lvl="2" rtl="0"/>
            <a:r>
              <a:rPr lang="hu-HU" dirty="0"/>
              <a:t>Harmadik szint</a:t>
            </a:r>
          </a:p>
          <a:p>
            <a:pPr lvl="3" rtl="0"/>
            <a:r>
              <a:rPr lang="hu-HU" dirty="0"/>
              <a:t>Negyedik szint</a:t>
            </a:r>
          </a:p>
          <a:p>
            <a:pPr lvl="4" rtl="0"/>
            <a:r>
              <a:rPr lang="hu-HU" dirty="0"/>
              <a:t>Ötödik szint</a:t>
            </a:r>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hu-HU" dirty="0"/>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rtl="0">
              <a:defRPr sz="1200"/>
            </a:lvl1pPr>
          </a:lstStyle>
          <a:p>
            <a:fld id="{0A3C37BE-C303-496D-B5CD-85F2937540FC}" type="slidenum">
              <a:rPr lang="hu-HU" smtClean="0"/>
              <a:pPr/>
              <a:t>‹#›</a:t>
            </a:fld>
            <a:endParaRPr lang="hu-HU" dirty="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spTree>
      <p:nvGrpSpPr>
        <p:cNvPr id="1" name=""/>
        <p:cNvGrpSpPr/>
        <p:nvPr/>
      </p:nvGrpSpPr>
      <p:grpSpPr>
        <a:xfrm>
          <a:off x="0" y="0"/>
          <a:ext cx="0" cy="0"/>
          <a:chOff x="0" y="0"/>
          <a:chExt cx="0" cy="0"/>
        </a:xfrm>
      </p:grpSpPr>
      <p:sp>
        <p:nvSpPr>
          <p:cNvPr id="7" name="Téglalap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hu-HU" dirty="0"/>
          </a:p>
        </p:txBody>
      </p:sp>
      <p:sp>
        <p:nvSpPr>
          <p:cNvPr id="8" name="Téglalap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hu-HU" dirty="0"/>
          </a:p>
        </p:txBody>
      </p:sp>
      <p:sp>
        <p:nvSpPr>
          <p:cNvPr id="2" name="Cím 1"/>
          <p:cNvSpPr>
            <a:spLocks noGrp="1"/>
          </p:cNvSpPr>
          <p:nvPr>
            <p:ph type="ctrTitle"/>
          </p:nvPr>
        </p:nvSpPr>
        <p:spPr>
          <a:xfrm>
            <a:off x="1104900" y="2292094"/>
            <a:ext cx="10096500" cy="2219691"/>
          </a:xfrm>
        </p:spPr>
        <p:txBody>
          <a:bodyPr rtlCol="0" anchor="ctr">
            <a:normAutofit/>
          </a:bodyPr>
          <a:lstStyle>
            <a:lvl1pPr algn="l" rtl="0">
              <a:defRPr sz="4400" cap="all" baseline="0"/>
            </a:lvl1pPr>
          </a:lstStyle>
          <a:p>
            <a:pPr rtl="0"/>
            <a:r>
              <a:rPr lang="hu-HU"/>
              <a:t>Mintacím szerkesztése</a:t>
            </a:r>
            <a:endParaRPr lang="hu-HU" dirty="0"/>
          </a:p>
        </p:txBody>
      </p:sp>
      <p:sp>
        <p:nvSpPr>
          <p:cNvPr id="3" name="Alcím 2"/>
          <p:cNvSpPr>
            <a:spLocks noGrp="1"/>
          </p:cNvSpPr>
          <p:nvPr>
            <p:ph type="subTitle" idx="1"/>
          </p:nvPr>
        </p:nvSpPr>
        <p:spPr>
          <a:xfrm>
            <a:off x="1104898" y="4511784"/>
            <a:ext cx="10096501"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r>
              <a:rPr lang="hu-HU"/>
              <a:t>Kattintson ide az alcím mintájának szerkesztéséhez</a:t>
            </a:r>
            <a:endParaRPr lang="hu-HU" dirty="0"/>
          </a:p>
        </p:txBody>
      </p:sp>
      <p:sp>
        <p:nvSpPr>
          <p:cNvPr id="4" name="Dátum helye 3"/>
          <p:cNvSpPr>
            <a:spLocks noGrp="1"/>
          </p:cNvSpPr>
          <p:nvPr>
            <p:ph type="dt" sz="half" idx="10"/>
          </p:nvPr>
        </p:nvSpPr>
        <p:spPr/>
        <p:txBody>
          <a:bodyPr rtlCol="0"/>
          <a:lstStyle>
            <a:lvl1pPr>
              <a:defRPr/>
            </a:lvl1pPr>
          </a:lstStyle>
          <a:p>
            <a:fld id="{71426A3D-742A-4B1E-A8BD-438243219DA7}" type="datetime1">
              <a:rPr lang="hu-HU" smtClean="0"/>
              <a:pPr/>
              <a:t>2023.01.08.</a:t>
            </a:fld>
            <a:endParaRPr lang="hu-HU" dirty="0"/>
          </a:p>
        </p:txBody>
      </p:sp>
      <p:sp>
        <p:nvSpPr>
          <p:cNvPr id="5" name="Élőláb helye 4"/>
          <p:cNvSpPr>
            <a:spLocks noGrp="1"/>
          </p:cNvSpPr>
          <p:nvPr>
            <p:ph type="ftr" sz="quarter" idx="11"/>
          </p:nvPr>
        </p:nvSpPr>
        <p:spPr/>
        <p:txBody>
          <a:bodyPr rtlCol="0"/>
          <a:lstStyle/>
          <a:p>
            <a:pPr rtl="0"/>
            <a:endParaRPr lang="hu-HU" dirty="0"/>
          </a:p>
        </p:txBody>
      </p:sp>
      <p:sp>
        <p:nvSpPr>
          <p:cNvPr id="6" name="Dia számának helye 5"/>
          <p:cNvSpPr>
            <a:spLocks noGrp="1"/>
          </p:cNvSpPr>
          <p:nvPr>
            <p:ph type="sldNum" sz="quarter" idx="12"/>
          </p:nvPr>
        </p:nvSpPr>
        <p:spPr/>
        <p:txBody>
          <a:bodyPr rtlCol="0"/>
          <a:lstStyle/>
          <a:p>
            <a:pPr rtl="0"/>
            <a:fld id="{0FF54DE5-C571-48E8-A5BC-B369434E2F44}" type="slidenum">
              <a:rPr lang="hu-HU" smtClean="0"/>
              <a:t>‹#›</a:t>
            </a:fld>
            <a:endParaRPr lang="hu-HU" dirty="0"/>
          </a:p>
        </p:txBody>
      </p:sp>
      <p:pic>
        <p:nvPicPr>
          <p:cNvPr id="11" name="Kép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4445" y="0"/>
            <a:ext cx="1747524" cy="2292094"/>
          </a:xfrm>
          <a:prstGeom prst="rect">
            <a:avLst/>
          </a:prstGeom>
        </p:spPr>
      </p:pic>
    </p:spTree>
    <p:extLst>
      <p:ext uri="{BB962C8B-B14F-4D97-AF65-F5344CB8AC3E}">
        <p14:creationId xmlns:p14="http://schemas.microsoft.com/office/powerpoint/2010/main" val="1659756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p:txBody>
          <a:bodyPr rtlCol="0" anchor="b"/>
          <a:lstStyle>
            <a:lvl1pPr algn="l" rtl="0">
              <a:defRPr sz="3200"/>
            </a:lvl1pPr>
          </a:lstStyle>
          <a:p>
            <a:pPr rtl="0"/>
            <a:r>
              <a:rPr lang="hu-HU"/>
              <a:t>Mintacím szerkesztése</a:t>
            </a:r>
            <a:endParaRPr lang="hu-HU" dirty="0"/>
          </a:p>
        </p:txBody>
      </p:sp>
      <p:sp>
        <p:nvSpPr>
          <p:cNvPr id="3" name="Kép helyőrzője 2"/>
          <p:cNvSpPr>
            <a:spLocks noGrp="1"/>
          </p:cNvSpPr>
          <p:nvPr>
            <p:ph type="pic" idx="1"/>
          </p:nvPr>
        </p:nvSpPr>
        <p:spPr>
          <a:xfrm>
            <a:off x="4654671" y="1600199"/>
            <a:ext cx="6430912" cy="4572001"/>
          </a:xfrm>
        </p:spPr>
        <p:txBody>
          <a:bodyPr tIns="1188720" rtlCol="0">
            <a:normAutofit/>
          </a:bodyPr>
          <a:lstStyle>
            <a:lvl1pPr marL="0" indent="0" algn="ctr" rtl="0">
              <a:buNone/>
              <a:defRPr sz="2000"/>
            </a:lvl1pPr>
            <a:lvl2pPr marL="457200" indent="0" algn="l" rtl="0">
              <a:buNone/>
              <a:defRPr sz="2800"/>
            </a:lvl2pPr>
            <a:lvl3pPr marL="914400" indent="0" algn="l" rtl="0">
              <a:buNone/>
              <a:defRPr sz="2400"/>
            </a:lvl3pPr>
            <a:lvl4pPr marL="1371600" indent="0" algn="l" rtl="0">
              <a:buNone/>
              <a:defRPr sz="2000"/>
            </a:lvl4pPr>
            <a:lvl5pPr marL="1828800" indent="0" algn="l" rtl="0">
              <a:buNone/>
              <a:defRPr sz="2000"/>
            </a:lvl5pPr>
            <a:lvl6pPr marL="2286000" indent="0" algn="l" rtl="0">
              <a:buNone/>
              <a:defRPr sz="2000"/>
            </a:lvl6pPr>
            <a:lvl7pPr marL="2743200" indent="0" algn="l" rtl="0">
              <a:buNone/>
              <a:defRPr sz="2000"/>
            </a:lvl7pPr>
            <a:lvl8pPr marL="3200400" indent="0" algn="l" rtl="0">
              <a:buNone/>
              <a:defRPr sz="2000"/>
            </a:lvl8pPr>
            <a:lvl9pPr marL="3657600" indent="0" algn="l" rtl="0">
              <a:buNone/>
              <a:defRPr sz="2000"/>
            </a:lvl9pPr>
          </a:lstStyle>
          <a:p>
            <a:pPr rtl="0"/>
            <a:r>
              <a:rPr lang="hu-HU"/>
              <a:t>Kép beszúrásához kattintson az ikonra</a:t>
            </a:r>
            <a:endParaRPr lang="hu-HU" dirty="0"/>
          </a:p>
        </p:txBody>
      </p:sp>
      <p:sp>
        <p:nvSpPr>
          <p:cNvPr id="4" name="Szöveg helye 3"/>
          <p:cNvSpPr>
            <a:spLocks noGrp="1"/>
          </p:cNvSpPr>
          <p:nvPr>
            <p:ph type="body" sz="half" idx="2"/>
          </p:nvPr>
        </p:nvSpPr>
        <p:spPr>
          <a:xfrm>
            <a:off x="1104900" y="1600200"/>
            <a:ext cx="3396996" cy="4572000"/>
          </a:xfrm>
        </p:spPr>
        <p:txBody>
          <a:bodyPr rtlCol="0">
            <a:normAutofit/>
          </a:bodyPr>
          <a:lstStyle>
            <a:lvl1pPr marL="0" indent="0" algn="l" rtl="0">
              <a:spcBef>
                <a:spcPts val="1200"/>
              </a:spcBef>
              <a:buNone/>
              <a:defRPr sz="18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hu-HU"/>
              <a:t>Mintaszöveg szerkesztése</a:t>
            </a:r>
          </a:p>
        </p:txBody>
      </p:sp>
      <p:sp>
        <p:nvSpPr>
          <p:cNvPr id="5" name="Dátum helye 4"/>
          <p:cNvSpPr>
            <a:spLocks noGrp="1"/>
          </p:cNvSpPr>
          <p:nvPr>
            <p:ph type="dt" sz="half" idx="10"/>
          </p:nvPr>
        </p:nvSpPr>
        <p:spPr/>
        <p:txBody>
          <a:bodyPr rtlCol="0"/>
          <a:lstStyle>
            <a:lvl1pPr>
              <a:defRPr/>
            </a:lvl1pPr>
          </a:lstStyle>
          <a:p>
            <a:fld id="{C8A7EE27-E651-4834-8E3E-F76E341D205A}" type="datetime1">
              <a:rPr lang="hu-HU" smtClean="0"/>
              <a:pPr/>
              <a:t>2023.01.08.</a:t>
            </a:fld>
            <a:endParaRPr lang="hu-HU" dirty="0"/>
          </a:p>
        </p:txBody>
      </p:sp>
      <p:sp>
        <p:nvSpPr>
          <p:cNvPr id="6" name="Élőláb helye 5"/>
          <p:cNvSpPr>
            <a:spLocks noGrp="1"/>
          </p:cNvSpPr>
          <p:nvPr>
            <p:ph type="ftr" sz="quarter" idx="11"/>
          </p:nvPr>
        </p:nvSpPr>
        <p:spPr/>
        <p:txBody>
          <a:bodyPr rtlCol="0"/>
          <a:lstStyle/>
          <a:p>
            <a:pPr rtl="0"/>
            <a:endParaRPr lang="hu-HU" dirty="0"/>
          </a:p>
        </p:txBody>
      </p:sp>
      <p:sp>
        <p:nvSpPr>
          <p:cNvPr id="7" name="Dia számának helye 6"/>
          <p:cNvSpPr>
            <a:spLocks noGrp="1"/>
          </p:cNvSpPr>
          <p:nvPr>
            <p:ph type="sldNum" sz="quarter" idx="12"/>
          </p:nvPr>
        </p:nvSpPr>
        <p:spPr/>
        <p:txBody>
          <a:bodyPr rtlCol="0"/>
          <a:lstStyle/>
          <a:p>
            <a:pPr rtl="0"/>
            <a:fld id="{0FF54DE5-C571-48E8-A5BC-B369434E2F44}" type="slidenum">
              <a:rPr lang="hu-HU" smtClean="0"/>
              <a:t>‹#›</a:t>
            </a:fld>
            <a:endParaRPr lang="hu-HU" dirty="0"/>
          </a:p>
        </p:txBody>
      </p:sp>
    </p:spTree>
    <p:extLst>
      <p:ext uri="{BB962C8B-B14F-4D97-AF65-F5344CB8AC3E}">
        <p14:creationId xmlns:p14="http://schemas.microsoft.com/office/powerpoint/2010/main" val="769637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rtlCol="0"/>
          <a:lstStyle>
            <a:lvl1pPr rtl="0">
              <a:defRPr/>
            </a:lvl1pPr>
          </a:lstStyle>
          <a:p>
            <a:pPr rtl="0"/>
            <a:r>
              <a:rPr lang="hu-HU"/>
              <a:t>Mintacím szerkesztése</a:t>
            </a:r>
            <a:endParaRPr lang="hu-HU" dirty="0"/>
          </a:p>
        </p:txBody>
      </p:sp>
      <p:sp>
        <p:nvSpPr>
          <p:cNvPr id="3" name="Függőleges szöveg helye 2"/>
          <p:cNvSpPr>
            <a:spLocks noGrp="1"/>
          </p:cNvSpPr>
          <p:nvPr>
            <p:ph type="body" orient="vert" idx="1"/>
          </p:nvPr>
        </p:nvSpPr>
        <p:spPr/>
        <p:txBody>
          <a:bodyPr vert="eaVert" rtlCol="0"/>
          <a:lstStyle/>
          <a:p>
            <a:pPr lvl="0" rtl="0"/>
            <a:r>
              <a:rPr lang="hu-HU"/>
              <a:t>Mintaszöveg szerkesztése</a:t>
            </a:r>
          </a:p>
          <a:p>
            <a:pPr lvl="1" rtl="0"/>
            <a:r>
              <a:rPr lang="hu-HU"/>
              <a:t>Második szint</a:t>
            </a:r>
          </a:p>
          <a:p>
            <a:pPr lvl="2" rtl="0"/>
            <a:r>
              <a:rPr lang="hu-HU"/>
              <a:t>Harmadik szint</a:t>
            </a:r>
          </a:p>
          <a:p>
            <a:pPr lvl="3" rtl="0"/>
            <a:r>
              <a:rPr lang="hu-HU"/>
              <a:t>Negyedik szint</a:t>
            </a:r>
          </a:p>
          <a:p>
            <a:pPr lvl="4" rtl="0"/>
            <a:r>
              <a:rPr lang="hu-HU"/>
              <a:t>Ötödik szint</a:t>
            </a:r>
            <a:endParaRPr lang="hu-HU" dirty="0"/>
          </a:p>
        </p:txBody>
      </p:sp>
      <p:sp>
        <p:nvSpPr>
          <p:cNvPr id="4" name="Dátum helye 3"/>
          <p:cNvSpPr>
            <a:spLocks noGrp="1"/>
          </p:cNvSpPr>
          <p:nvPr>
            <p:ph type="dt" sz="half" idx="10"/>
          </p:nvPr>
        </p:nvSpPr>
        <p:spPr/>
        <p:txBody>
          <a:bodyPr rtlCol="0"/>
          <a:lstStyle>
            <a:lvl1pPr>
              <a:defRPr/>
            </a:lvl1pPr>
          </a:lstStyle>
          <a:p>
            <a:fld id="{0C048CEE-F83C-4855-97D5-D441A0CEF1C5}" type="datetime1">
              <a:rPr lang="hu-HU" smtClean="0"/>
              <a:pPr/>
              <a:t>2023.01.08.</a:t>
            </a:fld>
            <a:endParaRPr lang="hu-HU" dirty="0"/>
          </a:p>
        </p:txBody>
      </p:sp>
      <p:sp>
        <p:nvSpPr>
          <p:cNvPr id="5" name="Élőláb helye 4"/>
          <p:cNvSpPr>
            <a:spLocks noGrp="1"/>
          </p:cNvSpPr>
          <p:nvPr>
            <p:ph type="ftr" sz="quarter" idx="11"/>
          </p:nvPr>
        </p:nvSpPr>
        <p:spPr/>
        <p:txBody>
          <a:bodyPr rtlCol="0"/>
          <a:lstStyle/>
          <a:p>
            <a:pPr rtl="0"/>
            <a:endParaRPr lang="hu-HU" dirty="0"/>
          </a:p>
        </p:txBody>
      </p:sp>
      <p:sp>
        <p:nvSpPr>
          <p:cNvPr id="6" name="Dia számának helye 5"/>
          <p:cNvSpPr>
            <a:spLocks noGrp="1"/>
          </p:cNvSpPr>
          <p:nvPr>
            <p:ph type="sldNum" sz="quarter" idx="12"/>
          </p:nvPr>
        </p:nvSpPr>
        <p:spPr/>
        <p:txBody>
          <a:bodyPr rtlCol="0"/>
          <a:lstStyle/>
          <a:p>
            <a:pPr rtl="0"/>
            <a:fld id="{0FF54DE5-C571-48E8-A5BC-B369434E2F44}" type="slidenum">
              <a:rPr lang="hu-HU" smtClean="0"/>
              <a:t>‹#›</a:t>
            </a:fld>
            <a:endParaRPr lang="hu-HU" dirty="0"/>
          </a:p>
        </p:txBody>
      </p:sp>
    </p:spTree>
    <p:extLst>
      <p:ext uri="{BB962C8B-B14F-4D97-AF65-F5344CB8AC3E}">
        <p14:creationId xmlns:p14="http://schemas.microsoft.com/office/powerpoint/2010/main" val="2012076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9372600" y="365125"/>
            <a:ext cx="1714500" cy="5811838"/>
          </a:xfrm>
        </p:spPr>
        <p:txBody>
          <a:bodyPr vert="eaVert" rtlCol="0"/>
          <a:lstStyle/>
          <a:p>
            <a:pPr rtl="0"/>
            <a:r>
              <a:rPr lang="hu-HU"/>
              <a:t>Mintacím szerkesztése</a:t>
            </a:r>
            <a:endParaRPr lang="hu-HU" dirty="0"/>
          </a:p>
        </p:txBody>
      </p:sp>
      <p:sp>
        <p:nvSpPr>
          <p:cNvPr id="3" name="Függőleges szöveg helye 2"/>
          <p:cNvSpPr>
            <a:spLocks noGrp="1"/>
          </p:cNvSpPr>
          <p:nvPr>
            <p:ph type="body" orient="vert" idx="1"/>
          </p:nvPr>
        </p:nvSpPr>
        <p:spPr>
          <a:xfrm>
            <a:off x="1104900" y="365125"/>
            <a:ext cx="8098896" cy="5811838"/>
          </a:xfrm>
        </p:spPr>
        <p:txBody>
          <a:bodyPr vert="eaVert" rtlCol="0"/>
          <a:lstStyle/>
          <a:p>
            <a:pPr lvl="0" rtl="0"/>
            <a:r>
              <a:rPr lang="hu-HU"/>
              <a:t>Mintaszöveg szerkesztése</a:t>
            </a:r>
          </a:p>
          <a:p>
            <a:pPr lvl="1" rtl="0"/>
            <a:r>
              <a:rPr lang="hu-HU"/>
              <a:t>Második szint</a:t>
            </a:r>
          </a:p>
          <a:p>
            <a:pPr lvl="2" rtl="0"/>
            <a:r>
              <a:rPr lang="hu-HU"/>
              <a:t>Harmadik szint</a:t>
            </a:r>
          </a:p>
          <a:p>
            <a:pPr lvl="3" rtl="0"/>
            <a:r>
              <a:rPr lang="hu-HU"/>
              <a:t>Negyedik szint</a:t>
            </a:r>
          </a:p>
          <a:p>
            <a:pPr lvl="4" rtl="0"/>
            <a:r>
              <a:rPr lang="hu-HU"/>
              <a:t>Ötödik szint</a:t>
            </a:r>
            <a:endParaRPr lang="hu-HU" dirty="0"/>
          </a:p>
        </p:txBody>
      </p:sp>
      <p:sp>
        <p:nvSpPr>
          <p:cNvPr id="4" name="Dátum helye 3"/>
          <p:cNvSpPr>
            <a:spLocks noGrp="1"/>
          </p:cNvSpPr>
          <p:nvPr>
            <p:ph type="dt" sz="half" idx="10"/>
          </p:nvPr>
        </p:nvSpPr>
        <p:spPr/>
        <p:txBody>
          <a:bodyPr rtlCol="0"/>
          <a:lstStyle>
            <a:lvl1pPr>
              <a:defRPr/>
            </a:lvl1pPr>
          </a:lstStyle>
          <a:p>
            <a:fld id="{5F5D6EB4-7E1F-40F4-8B36-715E21FCD05C}" type="datetime1">
              <a:rPr lang="hu-HU" smtClean="0"/>
              <a:pPr/>
              <a:t>2023.01.08.</a:t>
            </a:fld>
            <a:endParaRPr lang="hu-HU" dirty="0"/>
          </a:p>
        </p:txBody>
      </p:sp>
      <p:sp>
        <p:nvSpPr>
          <p:cNvPr id="5" name="Élőláb helye 4"/>
          <p:cNvSpPr>
            <a:spLocks noGrp="1"/>
          </p:cNvSpPr>
          <p:nvPr>
            <p:ph type="ftr" sz="quarter" idx="11"/>
          </p:nvPr>
        </p:nvSpPr>
        <p:spPr/>
        <p:txBody>
          <a:bodyPr rtlCol="0"/>
          <a:lstStyle/>
          <a:p>
            <a:pPr rtl="0"/>
            <a:endParaRPr lang="hu-HU" dirty="0"/>
          </a:p>
        </p:txBody>
      </p:sp>
      <p:sp>
        <p:nvSpPr>
          <p:cNvPr id="6" name="Dia számának helye 5"/>
          <p:cNvSpPr>
            <a:spLocks noGrp="1"/>
          </p:cNvSpPr>
          <p:nvPr>
            <p:ph type="sldNum" sz="quarter" idx="12"/>
          </p:nvPr>
        </p:nvSpPr>
        <p:spPr/>
        <p:txBody>
          <a:bodyPr rtlCol="0"/>
          <a:lstStyle/>
          <a:p>
            <a:pPr rtl="0"/>
            <a:fld id="{0FF54DE5-C571-48E8-A5BC-B369434E2F44}" type="slidenum">
              <a:rPr lang="hu-HU" smtClean="0"/>
              <a:t>‹#›</a:t>
            </a:fld>
            <a:endParaRPr lang="hu-HU" dirty="0"/>
          </a:p>
        </p:txBody>
      </p:sp>
      <p:grpSp>
        <p:nvGrpSpPr>
          <p:cNvPr id="7" name="Csoport 6"/>
          <p:cNvGrpSpPr/>
          <p:nvPr/>
        </p:nvGrpSpPr>
        <p:grpSpPr>
          <a:xfrm rot="5400000">
            <a:off x="6514047" y="3228843"/>
            <a:ext cx="5632704" cy="84403"/>
            <a:chOff x="1073150" y="1219201"/>
            <a:chExt cx="10058400" cy="63125"/>
          </a:xfrm>
        </p:grpSpPr>
        <p:cxnSp>
          <p:nvCxnSpPr>
            <p:cNvPr id="8" name="Egyenes összekötő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Egyenes összekötő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5927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rtlCol="0"/>
          <a:lstStyle>
            <a:lvl1pPr rtl="0">
              <a:defRPr/>
            </a:lvl1pPr>
          </a:lstStyle>
          <a:p>
            <a:pPr rtl="0"/>
            <a:r>
              <a:rPr lang="hu-HU"/>
              <a:t>Mintacím szerkesztése</a:t>
            </a:r>
            <a:endParaRPr lang="hu-HU" dirty="0"/>
          </a:p>
        </p:txBody>
      </p:sp>
      <p:sp>
        <p:nvSpPr>
          <p:cNvPr id="3" name="Tartalom helye 2"/>
          <p:cNvSpPr>
            <a:spLocks noGrp="1"/>
          </p:cNvSpPr>
          <p:nvPr>
            <p:ph idx="1"/>
          </p:nvPr>
        </p:nvSpPr>
        <p:spPr/>
        <p:txBody>
          <a:bodyPr rtlCol="0"/>
          <a:lstStyle/>
          <a:p>
            <a:pPr lvl="0" rtl="0"/>
            <a:r>
              <a:rPr lang="hu-HU"/>
              <a:t>Mintaszöveg szerkesztése</a:t>
            </a:r>
          </a:p>
          <a:p>
            <a:pPr lvl="1" rtl="0"/>
            <a:r>
              <a:rPr lang="hu-HU"/>
              <a:t>Második szint</a:t>
            </a:r>
          </a:p>
          <a:p>
            <a:pPr lvl="2" rtl="0"/>
            <a:r>
              <a:rPr lang="hu-HU"/>
              <a:t>Harmadik szint</a:t>
            </a:r>
          </a:p>
          <a:p>
            <a:pPr lvl="3" rtl="0"/>
            <a:r>
              <a:rPr lang="hu-HU"/>
              <a:t>Negyedik szint</a:t>
            </a:r>
          </a:p>
          <a:p>
            <a:pPr lvl="4" rtl="0"/>
            <a:r>
              <a:rPr lang="hu-HU"/>
              <a:t>Ötödik szint</a:t>
            </a:r>
            <a:endParaRPr lang="hu-HU" dirty="0"/>
          </a:p>
        </p:txBody>
      </p:sp>
      <p:sp>
        <p:nvSpPr>
          <p:cNvPr id="4" name="Dátum helye 3"/>
          <p:cNvSpPr>
            <a:spLocks noGrp="1"/>
          </p:cNvSpPr>
          <p:nvPr>
            <p:ph type="dt" sz="half" idx="10"/>
          </p:nvPr>
        </p:nvSpPr>
        <p:spPr/>
        <p:txBody>
          <a:bodyPr rtlCol="0"/>
          <a:lstStyle>
            <a:lvl1pPr>
              <a:defRPr/>
            </a:lvl1pPr>
          </a:lstStyle>
          <a:p>
            <a:fld id="{EDAF96C2-D814-41F8-A7EF-942A9657501D}" type="datetime1">
              <a:rPr lang="hu-HU" smtClean="0"/>
              <a:pPr/>
              <a:t>2023.01.08.</a:t>
            </a:fld>
            <a:endParaRPr lang="hu-HU" dirty="0"/>
          </a:p>
        </p:txBody>
      </p:sp>
      <p:sp>
        <p:nvSpPr>
          <p:cNvPr id="5" name="Élőláb helye 4"/>
          <p:cNvSpPr>
            <a:spLocks noGrp="1"/>
          </p:cNvSpPr>
          <p:nvPr>
            <p:ph type="ftr" sz="quarter" idx="11"/>
          </p:nvPr>
        </p:nvSpPr>
        <p:spPr/>
        <p:txBody>
          <a:bodyPr rtlCol="0"/>
          <a:lstStyle/>
          <a:p>
            <a:pPr rtl="0"/>
            <a:endParaRPr lang="hu-HU" dirty="0"/>
          </a:p>
        </p:txBody>
      </p:sp>
      <p:sp>
        <p:nvSpPr>
          <p:cNvPr id="6" name="Dia számának helye 5"/>
          <p:cNvSpPr>
            <a:spLocks noGrp="1"/>
          </p:cNvSpPr>
          <p:nvPr>
            <p:ph type="sldNum" sz="quarter" idx="12"/>
          </p:nvPr>
        </p:nvSpPr>
        <p:spPr/>
        <p:txBody>
          <a:bodyPr rtlCol="0"/>
          <a:lstStyle/>
          <a:p>
            <a:pPr rtl="0"/>
            <a:fld id="{0FF54DE5-C571-48E8-A5BC-B369434E2F44}" type="slidenum">
              <a:rPr lang="hu-HU" smtClean="0"/>
              <a:t>‹#›</a:t>
            </a:fld>
            <a:endParaRPr lang="hu-HU" dirty="0"/>
          </a:p>
        </p:txBody>
      </p:sp>
    </p:spTree>
    <p:extLst>
      <p:ext uri="{BB962C8B-B14F-4D97-AF65-F5344CB8AC3E}">
        <p14:creationId xmlns:p14="http://schemas.microsoft.com/office/powerpoint/2010/main" val="3786876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Címdia képpel">
    <p:spTree>
      <p:nvGrpSpPr>
        <p:cNvPr id="1" name=""/>
        <p:cNvGrpSpPr/>
        <p:nvPr/>
      </p:nvGrpSpPr>
      <p:grpSpPr>
        <a:xfrm>
          <a:off x="0" y="0"/>
          <a:ext cx="0" cy="0"/>
          <a:chOff x="0" y="0"/>
          <a:chExt cx="0" cy="0"/>
        </a:xfrm>
      </p:grpSpPr>
      <p:grpSp>
        <p:nvGrpSpPr>
          <p:cNvPr id="13" name="Csoport 12"/>
          <p:cNvGrpSpPr/>
          <p:nvPr/>
        </p:nvGrpSpPr>
        <p:grpSpPr>
          <a:xfrm rot="10800000">
            <a:off x="0" y="5645510"/>
            <a:ext cx="12192000" cy="63125"/>
            <a:chOff x="507492" y="1501519"/>
            <a:chExt cx="8129016" cy="63125"/>
          </a:xfrm>
        </p:grpSpPr>
        <p:cxnSp>
          <p:nvCxnSpPr>
            <p:cNvPr id="17" name="Egyenes összekötő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Egyenes összekötő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nvGrpSpPr>
          <p:cNvPr id="14" name="Csoport 13"/>
          <p:cNvGrpSpPr/>
          <p:nvPr/>
        </p:nvGrpSpPr>
        <p:grpSpPr>
          <a:xfrm>
            <a:off x="0" y="1143000"/>
            <a:ext cx="12192000" cy="63125"/>
            <a:chOff x="507492" y="1501519"/>
            <a:chExt cx="8129016" cy="63125"/>
          </a:xfrm>
        </p:grpSpPr>
        <p:cxnSp>
          <p:nvCxnSpPr>
            <p:cNvPr id="15" name="Egyenes összekötő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Egyenes összekötő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Téglalap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hu-HU" dirty="0"/>
          </a:p>
        </p:txBody>
      </p:sp>
      <p:sp>
        <p:nvSpPr>
          <p:cNvPr id="8" name="Téglalap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hu-HU" dirty="0"/>
          </a:p>
        </p:txBody>
      </p:sp>
      <p:sp>
        <p:nvSpPr>
          <p:cNvPr id="2" name="Cím 1"/>
          <p:cNvSpPr>
            <a:spLocks noGrp="1"/>
          </p:cNvSpPr>
          <p:nvPr>
            <p:ph type="ctrTitle"/>
          </p:nvPr>
        </p:nvSpPr>
        <p:spPr>
          <a:xfrm>
            <a:off x="1104900" y="2292094"/>
            <a:ext cx="5734050" cy="2219691"/>
          </a:xfrm>
        </p:spPr>
        <p:txBody>
          <a:bodyPr rtlCol="0" anchor="ctr">
            <a:normAutofit/>
          </a:bodyPr>
          <a:lstStyle>
            <a:lvl1pPr algn="l" rtl="0">
              <a:defRPr sz="4400" cap="all" baseline="0"/>
            </a:lvl1pPr>
          </a:lstStyle>
          <a:p>
            <a:pPr rtl="0"/>
            <a:r>
              <a:rPr lang="hu-HU"/>
              <a:t>Mintacím szerkesztése</a:t>
            </a:r>
            <a:endParaRPr lang="hu-HU" dirty="0"/>
          </a:p>
        </p:txBody>
      </p:sp>
      <p:sp>
        <p:nvSpPr>
          <p:cNvPr id="3" name="Alcím 2"/>
          <p:cNvSpPr>
            <a:spLocks noGrp="1"/>
          </p:cNvSpPr>
          <p:nvPr>
            <p:ph type="subTitle" idx="1"/>
          </p:nvPr>
        </p:nvSpPr>
        <p:spPr>
          <a:xfrm>
            <a:off x="1104900" y="4511784"/>
            <a:ext cx="5734050"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r>
              <a:rPr lang="hu-HU"/>
              <a:t>Kattintson ide az alcím mintájának szerkesztéséhez</a:t>
            </a:r>
            <a:endParaRPr lang="hu-HU" dirty="0"/>
          </a:p>
        </p:txBody>
      </p:sp>
      <p:pic>
        <p:nvPicPr>
          <p:cNvPr id="10" name="Kép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5880" y="0"/>
            <a:ext cx="1747524" cy="2292094"/>
          </a:xfrm>
          <a:prstGeom prst="rect">
            <a:avLst/>
          </a:prstGeom>
        </p:spPr>
      </p:pic>
      <p:sp>
        <p:nvSpPr>
          <p:cNvPr id="11" name="Kép helyőrzője 10"/>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rtl="0">
              <a:buNone/>
              <a:defRPr/>
            </a:lvl1pPr>
          </a:lstStyle>
          <a:p>
            <a:pPr rtl="0"/>
            <a:r>
              <a:rPr lang="hu-HU"/>
              <a:t>Kép beszúrásához kattintson az ikonra</a:t>
            </a:r>
            <a:endParaRPr lang="hu-HU" dirty="0"/>
          </a:p>
        </p:txBody>
      </p:sp>
      <p:sp>
        <p:nvSpPr>
          <p:cNvPr id="19" name="Szöveges útmutatás"/>
          <p:cNvSpPr/>
          <p:nvPr/>
        </p:nvSpPr>
        <p:spPr>
          <a:xfrm>
            <a:off x="12344400" y="0"/>
            <a:ext cx="1295400" cy="6858000"/>
          </a:xfrm>
          <a:prstGeom prst="roundRect">
            <a:avLst>
              <a:gd name="adj" fmla="val 9717"/>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rtl="0"/>
            <a:r>
              <a:rPr lang="hu-HU" sz="1200" b="1" i="1" dirty="0">
                <a:latin typeface="Arial" pitchFamily="34" charset="0"/>
                <a:cs typeface="Arial" pitchFamily="34" charset="0"/>
              </a:rPr>
              <a:t>MEGJEGYZÉS:</a:t>
            </a:r>
          </a:p>
          <a:p>
            <a:pPr rtl="0"/>
            <a:r>
              <a:rPr lang="hu-HU" sz="1200" i="1" dirty="0">
                <a:latin typeface="Arial" pitchFamily="34" charset="0"/>
                <a:cs typeface="Arial" pitchFamily="34" charset="0"/>
              </a:rPr>
              <a:t>A dián szereplő kép módosításához jelölje ki, majd törölje a képet. Ezután a helyőrzőben lévő Képek ikonra kattintva szúrhatja be a kívánt képet.</a:t>
            </a:r>
          </a:p>
        </p:txBody>
      </p:sp>
    </p:spTree>
    <p:extLst>
      <p:ext uri="{BB962C8B-B14F-4D97-AF65-F5344CB8AC3E}">
        <p14:creationId xmlns:p14="http://schemas.microsoft.com/office/powerpoint/2010/main" val="267394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zakaszfejléc">
    <p:spTree>
      <p:nvGrpSpPr>
        <p:cNvPr id="1" name=""/>
        <p:cNvGrpSpPr/>
        <p:nvPr/>
      </p:nvGrpSpPr>
      <p:grpSpPr>
        <a:xfrm>
          <a:off x="0" y="0"/>
          <a:ext cx="0" cy="0"/>
          <a:chOff x="0" y="0"/>
          <a:chExt cx="0" cy="0"/>
        </a:xfrm>
      </p:grpSpPr>
      <p:grpSp>
        <p:nvGrpSpPr>
          <p:cNvPr id="8" name="Csoport 7"/>
          <p:cNvGrpSpPr/>
          <p:nvPr/>
        </p:nvGrpSpPr>
        <p:grpSpPr>
          <a:xfrm>
            <a:off x="0" y="2514600"/>
            <a:ext cx="12192000" cy="3194035"/>
            <a:chOff x="647402" y="2514600"/>
            <a:chExt cx="10838688" cy="3194035"/>
          </a:xfrm>
        </p:grpSpPr>
        <p:grpSp>
          <p:nvGrpSpPr>
            <p:cNvPr id="9" name="Csoport 8"/>
            <p:cNvGrpSpPr/>
            <p:nvPr/>
          </p:nvGrpSpPr>
          <p:grpSpPr>
            <a:xfrm>
              <a:off x="647402" y="2514600"/>
              <a:ext cx="10838688" cy="63125"/>
              <a:chOff x="507492" y="1501519"/>
              <a:chExt cx="8129016" cy="63125"/>
            </a:xfrm>
          </p:grpSpPr>
          <p:cxnSp>
            <p:nvCxnSpPr>
              <p:cNvPr id="14" name="Egyenes összekötő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Egyenes összekötő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Téglalap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hu-HU" dirty="0"/>
            </a:p>
          </p:txBody>
        </p:sp>
        <p:grpSp>
          <p:nvGrpSpPr>
            <p:cNvPr id="11" name="Csoport 10"/>
            <p:cNvGrpSpPr/>
            <p:nvPr/>
          </p:nvGrpSpPr>
          <p:grpSpPr>
            <a:xfrm rot="10800000">
              <a:off x="647402" y="5645510"/>
              <a:ext cx="10838688" cy="63125"/>
              <a:chOff x="507492" y="1501519"/>
              <a:chExt cx="8129016" cy="63125"/>
            </a:xfrm>
          </p:grpSpPr>
          <p:cxnSp>
            <p:nvCxnSpPr>
              <p:cNvPr id="12" name="Egyenes összekötő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Egyenes összekötő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sp>
        <p:nvSpPr>
          <p:cNvPr id="2" name="Cím 1"/>
          <p:cNvSpPr>
            <a:spLocks noGrp="1"/>
          </p:cNvSpPr>
          <p:nvPr>
            <p:ph type="title"/>
          </p:nvPr>
        </p:nvSpPr>
        <p:spPr>
          <a:xfrm>
            <a:off x="1104899" y="2971806"/>
            <a:ext cx="10071099" cy="1684150"/>
          </a:xfrm>
        </p:spPr>
        <p:txBody>
          <a:bodyPr rtlCol="0" anchor="ctr">
            <a:normAutofit/>
          </a:bodyPr>
          <a:lstStyle>
            <a:lvl1pPr algn="l" rtl="0">
              <a:defRPr sz="4400" cap="all" baseline="0">
                <a:solidFill>
                  <a:schemeClr val="bg1"/>
                </a:solidFill>
              </a:defRPr>
            </a:lvl1pPr>
          </a:lstStyle>
          <a:p>
            <a:pPr rtl="0"/>
            <a:r>
              <a:rPr lang="hu-HU"/>
              <a:t>Mintacím szerkesztése</a:t>
            </a:r>
            <a:endParaRPr lang="hu-HU" dirty="0"/>
          </a:p>
        </p:txBody>
      </p:sp>
      <p:sp>
        <p:nvSpPr>
          <p:cNvPr id="3" name="Szöveg helye 2"/>
          <p:cNvSpPr>
            <a:spLocks noGrp="1"/>
          </p:cNvSpPr>
          <p:nvPr>
            <p:ph type="body" idx="1"/>
          </p:nvPr>
        </p:nvSpPr>
        <p:spPr>
          <a:xfrm>
            <a:off x="1104899" y="4655956"/>
            <a:ext cx="10071099" cy="509750"/>
          </a:xfrm>
        </p:spPr>
        <p:txBody>
          <a:bodyPr rtlCol="0">
            <a:normAutofit/>
          </a:bodyPr>
          <a:lstStyle>
            <a:lvl1pPr marL="0" indent="0" algn="l" rtl="0">
              <a:spcBef>
                <a:spcPts val="0"/>
              </a:spcBef>
              <a:buNone/>
              <a:defRPr sz="1600">
                <a:solidFill>
                  <a:schemeClr val="bg1"/>
                </a:solidFill>
              </a:defRPr>
            </a:lvl1pPr>
            <a:lvl2pPr marL="457200" indent="0" algn="l" rtl="0">
              <a:buNone/>
              <a:defRPr sz="2000">
                <a:solidFill>
                  <a:schemeClr val="tx1">
                    <a:tint val="75000"/>
                  </a:schemeClr>
                </a:solidFill>
              </a:defRPr>
            </a:lvl2pPr>
            <a:lvl3pPr marL="914400" indent="0" algn="l" rtl="0">
              <a:buNone/>
              <a:defRPr sz="1800">
                <a:solidFill>
                  <a:schemeClr val="tx1">
                    <a:tint val="75000"/>
                  </a:schemeClr>
                </a:solidFill>
              </a:defRPr>
            </a:lvl3pPr>
            <a:lvl4pPr marL="1371600" indent="0" algn="l" rtl="0">
              <a:buNone/>
              <a:defRPr sz="1600">
                <a:solidFill>
                  <a:schemeClr val="tx1">
                    <a:tint val="75000"/>
                  </a:schemeClr>
                </a:solidFill>
              </a:defRPr>
            </a:lvl4pPr>
            <a:lvl5pPr marL="1828800" indent="0" algn="l" rtl="0">
              <a:buNone/>
              <a:defRPr sz="1600">
                <a:solidFill>
                  <a:schemeClr val="tx1">
                    <a:tint val="75000"/>
                  </a:schemeClr>
                </a:solidFill>
              </a:defRPr>
            </a:lvl5pPr>
            <a:lvl6pPr marL="2286000" indent="0" algn="l" rtl="0">
              <a:buNone/>
              <a:defRPr sz="1600">
                <a:solidFill>
                  <a:schemeClr val="tx1">
                    <a:tint val="75000"/>
                  </a:schemeClr>
                </a:solidFill>
              </a:defRPr>
            </a:lvl6pPr>
            <a:lvl7pPr marL="2743200" indent="0" algn="l" rtl="0">
              <a:buNone/>
              <a:defRPr sz="1600">
                <a:solidFill>
                  <a:schemeClr val="tx1">
                    <a:tint val="75000"/>
                  </a:schemeClr>
                </a:solidFill>
              </a:defRPr>
            </a:lvl7pPr>
            <a:lvl8pPr marL="3200400" indent="0" algn="l" rtl="0">
              <a:buNone/>
              <a:defRPr sz="1600">
                <a:solidFill>
                  <a:schemeClr val="tx1">
                    <a:tint val="75000"/>
                  </a:schemeClr>
                </a:solidFill>
              </a:defRPr>
            </a:lvl8pPr>
            <a:lvl9pPr marL="3657600" indent="0" algn="l" rtl="0">
              <a:buNone/>
              <a:defRPr sz="1600">
                <a:solidFill>
                  <a:schemeClr val="tx1">
                    <a:tint val="75000"/>
                  </a:schemeClr>
                </a:solidFill>
              </a:defRPr>
            </a:lvl9pPr>
          </a:lstStyle>
          <a:p>
            <a:pPr lvl="0" rtl="0"/>
            <a:r>
              <a:rPr lang="hu-HU"/>
              <a:t>Mintaszöveg szerkesztése</a:t>
            </a:r>
          </a:p>
        </p:txBody>
      </p:sp>
      <p:sp>
        <p:nvSpPr>
          <p:cNvPr id="4" name="Dátum helye 3"/>
          <p:cNvSpPr>
            <a:spLocks noGrp="1"/>
          </p:cNvSpPr>
          <p:nvPr>
            <p:ph type="dt" sz="half" idx="10"/>
          </p:nvPr>
        </p:nvSpPr>
        <p:spPr/>
        <p:txBody>
          <a:bodyPr rtlCol="0"/>
          <a:lstStyle>
            <a:lvl1pPr>
              <a:defRPr/>
            </a:lvl1pPr>
          </a:lstStyle>
          <a:p>
            <a:fld id="{4909684C-D57A-4F35-93CF-29115EFCC2F0}" type="datetime1">
              <a:rPr lang="hu-HU" smtClean="0"/>
              <a:pPr/>
              <a:t>2023.01.08.</a:t>
            </a:fld>
            <a:endParaRPr lang="hu-HU" dirty="0"/>
          </a:p>
        </p:txBody>
      </p:sp>
      <p:sp>
        <p:nvSpPr>
          <p:cNvPr id="5" name="Élőláb helye 4"/>
          <p:cNvSpPr>
            <a:spLocks noGrp="1"/>
          </p:cNvSpPr>
          <p:nvPr>
            <p:ph type="ftr" sz="quarter" idx="11"/>
          </p:nvPr>
        </p:nvSpPr>
        <p:spPr/>
        <p:txBody>
          <a:bodyPr rtlCol="0"/>
          <a:lstStyle/>
          <a:p>
            <a:pPr rtl="0"/>
            <a:endParaRPr lang="hu-HU" dirty="0"/>
          </a:p>
        </p:txBody>
      </p:sp>
      <p:sp>
        <p:nvSpPr>
          <p:cNvPr id="6" name="Dia számának helye 5"/>
          <p:cNvSpPr>
            <a:spLocks noGrp="1"/>
          </p:cNvSpPr>
          <p:nvPr>
            <p:ph type="sldNum" sz="quarter" idx="12"/>
          </p:nvPr>
        </p:nvSpPr>
        <p:spPr/>
        <p:txBody>
          <a:bodyPr rtlCol="0"/>
          <a:lstStyle/>
          <a:p>
            <a:pPr rtl="0"/>
            <a:fld id="{0FF54DE5-C571-48E8-A5BC-B369434E2F44}" type="slidenum">
              <a:rPr lang="hu-HU" smtClean="0"/>
              <a:t>‹#›</a:t>
            </a:fld>
            <a:endParaRPr lang="hu-HU" dirty="0"/>
          </a:p>
        </p:txBody>
      </p:sp>
      <p:pic>
        <p:nvPicPr>
          <p:cNvPr id="7" name="Kép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325880" y="0"/>
            <a:ext cx="1783188" cy="2971806"/>
          </a:xfrm>
          <a:prstGeom prst="rect">
            <a:avLst/>
          </a:prstGeom>
        </p:spPr>
      </p:pic>
    </p:spTree>
    <p:extLst>
      <p:ext uri="{BB962C8B-B14F-4D97-AF65-F5344CB8AC3E}">
        <p14:creationId xmlns:p14="http://schemas.microsoft.com/office/powerpoint/2010/main" val="3602678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rtlCol="0"/>
          <a:lstStyle>
            <a:lvl1pPr rtl="0">
              <a:defRPr/>
            </a:lvl1pPr>
          </a:lstStyle>
          <a:p>
            <a:pPr rtl="0"/>
            <a:r>
              <a:rPr lang="hu-HU"/>
              <a:t>Mintacím szerkesztése</a:t>
            </a:r>
            <a:endParaRPr lang="hu-HU" dirty="0"/>
          </a:p>
        </p:txBody>
      </p:sp>
      <p:sp>
        <p:nvSpPr>
          <p:cNvPr id="3" name="Tartalom helye 2"/>
          <p:cNvSpPr>
            <a:spLocks noGrp="1"/>
          </p:cNvSpPr>
          <p:nvPr>
            <p:ph sz="half" idx="1"/>
          </p:nvPr>
        </p:nvSpPr>
        <p:spPr>
          <a:xfrm>
            <a:off x="1104900" y="1600200"/>
            <a:ext cx="4914900" cy="4571999"/>
          </a:xfrm>
        </p:spPr>
        <p:txBody>
          <a:bodyPr rtlCol="0"/>
          <a:lstStyle>
            <a:lvl5pPr algn="l" rtl="0">
              <a:defRPr/>
            </a:lvl5pPr>
            <a:lvl6pPr algn="l" rtl="0">
              <a:defRPr/>
            </a:lvl6pPr>
            <a:lvl7pPr algn="l" rtl="0">
              <a:defRPr/>
            </a:lvl7pPr>
            <a:lvl8pPr algn="l" rtl="0">
              <a:defRPr/>
            </a:lvl8pPr>
            <a:lvl9pPr algn="l" rtl="0">
              <a:defRPr/>
            </a:lvl9pPr>
          </a:lstStyle>
          <a:p>
            <a:pPr lvl="0" rtl="0"/>
            <a:r>
              <a:rPr lang="hu-HU"/>
              <a:t>Mintaszöveg szerkesztése</a:t>
            </a:r>
          </a:p>
          <a:p>
            <a:pPr lvl="1" rtl="0"/>
            <a:r>
              <a:rPr lang="hu-HU"/>
              <a:t>Második szint</a:t>
            </a:r>
          </a:p>
          <a:p>
            <a:pPr lvl="2" rtl="0"/>
            <a:r>
              <a:rPr lang="hu-HU"/>
              <a:t>Harmadik szint</a:t>
            </a:r>
          </a:p>
          <a:p>
            <a:pPr lvl="3" rtl="0"/>
            <a:r>
              <a:rPr lang="hu-HU"/>
              <a:t>Negyedik szint</a:t>
            </a:r>
          </a:p>
          <a:p>
            <a:pPr lvl="4" rtl="0"/>
            <a:r>
              <a:rPr lang="hu-HU"/>
              <a:t>Ötödik szint</a:t>
            </a:r>
            <a:endParaRPr lang="hu-HU" dirty="0"/>
          </a:p>
        </p:txBody>
      </p:sp>
      <p:sp>
        <p:nvSpPr>
          <p:cNvPr id="4" name="Tartalom helye 3"/>
          <p:cNvSpPr>
            <a:spLocks noGrp="1"/>
          </p:cNvSpPr>
          <p:nvPr>
            <p:ph sz="half" idx="2"/>
          </p:nvPr>
        </p:nvSpPr>
        <p:spPr>
          <a:xfrm>
            <a:off x="6172200" y="1600200"/>
            <a:ext cx="4914900" cy="4571999"/>
          </a:xfrm>
        </p:spPr>
        <p:txBody>
          <a:bodyPr rtlCol="0"/>
          <a:lstStyle>
            <a:lvl5pPr algn="l" rtl="0">
              <a:defRPr/>
            </a:lvl5pPr>
            <a:lvl6pPr algn="l" rtl="0">
              <a:defRPr/>
            </a:lvl6pPr>
            <a:lvl7pPr algn="l" rtl="0">
              <a:defRPr/>
            </a:lvl7pPr>
            <a:lvl8pPr algn="l" rtl="0">
              <a:defRPr/>
            </a:lvl8pPr>
          </a:lstStyle>
          <a:p>
            <a:pPr lvl="0" rtl="0"/>
            <a:r>
              <a:rPr lang="hu-HU"/>
              <a:t>Mintaszöveg szerkesztése</a:t>
            </a:r>
          </a:p>
          <a:p>
            <a:pPr lvl="1" rtl="0"/>
            <a:r>
              <a:rPr lang="hu-HU"/>
              <a:t>Második szint</a:t>
            </a:r>
          </a:p>
          <a:p>
            <a:pPr lvl="2" rtl="0"/>
            <a:r>
              <a:rPr lang="hu-HU"/>
              <a:t>Harmadik szint</a:t>
            </a:r>
          </a:p>
          <a:p>
            <a:pPr lvl="3" rtl="0"/>
            <a:r>
              <a:rPr lang="hu-HU"/>
              <a:t>Negyedik szint</a:t>
            </a:r>
          </a:p>
          <a:p>
            <a:pPr lvl="4" rtl="0"/>
            <a:r>
              <a:rPr lang="hu-HU"/>
              <a:t>Ötödik szint</a:t>
            </a:r>
            <a:endParaRPr lang="hu-HU" dirty="0"/>
          </a:p>
        </p:txBody>
      </p:sp>
      <p:sp>
        <p:nvSpPr>
          <p:cNvPr id="5" name="Dátum helye 4"/>
          <p:cNvSpPr>
            <a:spLocks noGrp="1"/>
          </p:cNvSpPr>
          <p:nvPr>
            <p:ph type="dt" sz="half" idx="10"/>
          </p:nvPr>
        </p:nvSpPr>
        <p:spPr/>
        <p:txBody>
          <a:bodyPr rtlCol="0"/>
          <a:lstStyle>
            <a:lvl1pPr>
              <a:defRPr/>
            </a:lvl1pPr>
          </a:lstStyle>
          <a:p>
            <a:fld id="{2092509E-4E1A-42A9-82CF-556B427C8795}" type="datetime1">
              <a:rPr lang="hu-HU" smtClean="0"/>
              <a:pPr/>
              <a:t>2023.01.08.</a:t>
            </a:fld>
            <a:endParaRPr lang="hu-HU" dirty="0"/>
          </a:p>
        </p:txBody>
      </p:sp>
      <p:sp>
        <p:nvSpPr>
          <p:cNvPr id="6" name="Élőláb helye 5"/>
          <p:cNvSpPr>
            <a:spLocks noGrp="1"/>
          </p:cNvSpPr>
          <p:nvPr>
            <p:ph type="ftr" sz="quarter" idx="11"/>
          </p:nvPr>
        </p:nvSpPr>
        <p:spPr/>
        <p:txBody>
          <a:bodyPr rtlCol="0"/>
          <a:lstStyle/>
          <a:p>
            <a:pPr rtl="0"/>
            <a:endParaRPr lang="hu-HU" dirty="0"/>
          </a:p>
        </p:txBody>
      </p:sp>
      <p:sp>
        <p:nvSpPr>
          <p:cNvPr id="7" name="Dia számának helye 6"/>
          <p:cNvSpPr>
            <a:spLocks noGrp="1"/>
          </p:cNvSpPr>
          <p:nvPr>
            <p:ph type="sldNum" sz="quarter" idx="12"/>
          </p:nvPr>
        </p:nvSpPr>
        <p:spPr/>
        <p:txBody>
          <a:bodyPr rtlCol="0"/>
          <a:lstStyle/>
          <a:p>
            <a:pPr rtl="0"/>
            <a:fld id="{0FF54DE5-C571-48E8-A5BC-B369434E2F44}" type="slidenum">
              <a:rPr lang="hu-HU" smtClean="0"/>
              <a:t>‹#›</a:t>
            </a:fld>
            <a:endParaRPr lang="hu-HU" dirty="0"/>
          </a:p>
        </p:txBody>
      </p:sp>
    </p:spTree>
    <p:extLst>
      <p:ext uri="{BB962C8B-B14F-4D97-AF65-F5344CB8AC3E}">
        <p14:creationId xmlns:p14="http://schemas.microsoft.com/office/powerpoint/2010/main" val="3527791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rtlCol="0"/>
          <a:lstStyle>
            <a:lvl1pPr rtl="0">
              <a:defRPr/>
            </a:lvl1pPr>
          </a:lstStyle>
          <a:p>
            <a:pPr rtl="0"/>
            <a:r>
              <a:rPr lang="hu-HU"/>
              <a:t>Mintacím szerkesztése</a:t>
            </a:r>
            <a:endParaRPr lang="hu-HU" dirty="0"/>
          </a:p>
        </p:txBody>
      </p:sp>
      <p:sp>
        <p:nvSpPr>
          <p:cNvPr id="3" name="Szöveg helye 2"/>
          <p:cNvSpPr>
            <a:spLocks noGrp="1"/>
          </p:cNvSpPr>
          <p:nvPr>
            <p:ph type="body" idx="1"/>
          </p:nvPr>
        </p:nvSpPr>
        <p:spPr>
          <a:xfrm>
            <a:off x="1104900" y="1600200"/>
            <a:ext cx="4919472" cy="823912"/>
          </a:xfrm>
        </p:spPr>
        <p:txBody>
          <a:bodyPr rtlCol="0" anchor="b"/>
          <a:lstStyle>
            <a:lvl1pPr marL="0" indent="0" algn="l" rtl="0">
              <a:spcBef>
                <a:spcPts val="0"/>
              </a:spcBef>
              <a:buNone/>
              <a:defRPr sz="2400" b="1"/>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hu-HU"/>
              <a:t>Mintaszöveg szerkesztése</a:t>
            </a:r>
          </a:p>
        </p:txBody>
      </p:sp>
      <p:sp>
        <p:nvSpPr>
          <p:cNvPr id="4" name="Tartalom helye 3"/>
          <p:cNvSpPr>
            <a:spLocks noGrp="1"/>
          </p:cNvSpPr>
          <p:nvPr>
            <p:ph sz="half" idx="2"/>
          </p:nvPr>
        </p:nvSpPr>
        <p:spPr>
          <a:xfrm>
            <a:off x="1104900" y="2424112"/>
            <a:ext cx="4919472" cy="3748088"/>
          </a:xfrm>
        </p:spPr>
        <p:txBody>
          <a:bodyPr rtlCol="0"/>
          <a:lstStyle/>
          <a:p>
            <a:pPr lvl="0" rtl="0"/>
            <a:r>
              <a:rPr lang="hu-HU"/>
              <a:t>Mintaszöveg szerkesztése</a:t>
            </a:r>
          </a:p>
          <a:p>
            <a:pPr lvl="1" rtl="0"/>
            <a:r>
              <a:rPr lang="hu-HU"/>
              <a:t>Második szint</a:t>
            </a:r>
          </a:p>
          <a:p>
            <a:pPr lvl="2" rtl="0"/>
            <a:r>
              <a:rPr lang="hu-HU"/>
              <a:t>Harmadik szint</a:t>
            </a:r>
          </a:p>
          <a:p>
            <a:pPr lvl="3" rtl="0"/>
            <a:r>
              <a:rPr lang="hu-HU"/>
              <a:t>Negyedik szint</a:t>
            </a:r>
          </a:p>
          <a:p>
            <a:pPr lvl="4" rtl="0"/>
            <a:r>
              <a:rPr lang="hu-HU"/>
              <a:t>Ötödik szint</a:t>
            </a:r>
            <a:endParaRPr lang="hu-HU" dirty="0"/>
          </a:p>
        </p:txBody>
      </p:sp>
      <p:sp>
        <p:nvSpPr>
          <p:cNvPr id="5" name="Szöveg helye 4"/>
          <p:cNvSpPr>
            <a:spLocks noGrp="1"/>
          </p:cNvSpPr>
          <p:nvPr>
            <p:ph type="body" sz="quarter" idx="3"/>
          </p:nvPr>
        </p:nvSpPr>
        <p:spPr>
          <a:xfrm>
            <a:off x="6166110" y="1600200"/>
            <a:ext cx="4919472" cy="823912"/>
          </a:xfrm>
        </p:spPr>
        <p:txBody>
          <a:bodyPr rtlCol="0" anchor="b"/>
          <a:lstStyle>
            <a:lvl1pPr marL="0" indent="0" algn="l" rtl="0">
              <a:spcBef>
                <a:spcPts val="0"/>
              </a:spcBef>
              <a:buNone/>
              <a:defRPr sz="2400" b="1"/>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hu-HU"/>
              <a:t>Mintaszöveg szerkesztése</a:t>
            </a:r>
          </a:p>
        </p:txBody>
      </p:sp>
      <p:sp>
        <p:nvSpPr>
          <p:cNvPr id="6" name="Tartalom helye 5"/>
          <p:cNvSpPr>
            <a:spLocks noGrp="1"/>
          </p:cNvSpPr>
          <p:nvPr>
            <p:ph sz="quarter" idx="4"/>
          </p:nvPr>
        </p:nvSpPr>
        <p:spPr>
          <a:xfrm>
            <a:off x="6166110" y="2424112"/>
            <a:ext cx="4919472" cy="3748088"/>
          </a:xfrm>
        </p:spPr>
        <p:txBody>
          <a:bodyPr rtlCol="0"/>
          <a:lstStyle/>
          <a:p>
            <a:pPr lvl="0" rtl="0"/>
            <a:r>
              <a:rPr lang="hu-HU"/>
              <a:t>Mintaszöveg szerkesztése</a:t>
            </a:r>
          </a:p>
          <a:p>
            <a:pPr lvl="1" rtl="0"/>
            <a:r>
              <a:rPr lang="hu-HU"/>
              <a:t>Második szint</a:t>
            </a:r>
          </a:p>
          <a:p>
            <a:pPr lvl="2" rtl="0"/>
            <a:r>
              <a:rPr lang="hu-HU"/>
              <a:t>Harmadik szint</a:t>
            </a:r>
          </a:p>
          <a:p>
            <a:pPr lvl="3" rtl="0"/>
            <a:r>
              <a:rPr lang="hu-HU"/>
              <a:t>Negyedik szint</a:t>
            </a:r>
          </a:p>
          <a:p>
            <a:pPr lvl="4" rtl="0"/>
            <a:r>
              <a:rPr lang="hu-HU"/>
              <a:t>Ötödik szint</a:t>
            </a:r>
            <a:endParaRPr lang="hu-HU" dirty="0"/>
          </a:p>
        </p:txBody>
      </p:sp>
      <p:sp>
        <p:nvSpPr>
          <p:cNvPr id="7" name="Dátum helye 6"/>
          <p:cNvSpPr>
            <a:spLocks noGrp="1"/>
          </p:cNvSpPr>
          <p:nvPr>
            <p:ph type="dt" sz="half" idx="10"/>
          </p:nvPr>
        </p:nvSpPr>
        <p:spPr/>
        <p:txBody>
          <a:bodyPr rtlCol="0"/>
          <a:lstStyle>
            <a:lvl1pPr>
              <a:defRPr/>
            </a:lvl1pPr>
          </a:lstStyle>
          <a:p>
            <a:fld id="{9556AAF3-6474-4867-820A-242187D12AFD}" type="datetime1">
              <a:rPr lang="hu-HU" smtClean="0"/>
              <a:pPr/>
              <a:t>2023.01.08.</a:t>
            </a:fld>
            <a:endParaRPr lang="hu-HU" dirty="0"/>
          </a:p>
        </p:txBody>
      </p:sp>
      <p:sp>
        <p:nvSpPr>
          <p:cNvPr id="8" name="Élőláb helye 7"/>
          <p:cNvSpPr>
            <a:spLocks noGrp="1"/>
          </p:cNvSpPr>
          <p:nvPr>
            <p:ph type="ftr" sz="quarter" idx="11"/>
          </p:nvPr>
        </p:nvSpPr>
        <p:spPr/>
        <p:txBody>
          <a:bodyPr rtlCol="0"/>
          <a:lstStyle/>
          <a:p>
            <a:pPr rtl="0"/>
            <a:endParaRPr lang="hu-HU" dirty="0"/>
          </a:p>
        </p:txBody>
      </p:sp>
      <p:sp>
        <p:nvSpPr>
          <p:cNvPr id="9" name="Dia számának helye 8"/>
          <p:cNvSpPr>
            <a:spLocks noGrp="1"/>
          </p:cNvSpPr>
          <p:nvPr>
            <p:ph type="sldNum" sz="quarter" idx="12"/>
          </p:nvPr>
        </p:nvSpPr>
        <p:spPr/>
        <p:txBody>
          <a:bodyPr rtlCol="0"/>
          <a:lstStyle/>
          <a:p>
            <a:pPr rtl="0"/>
            <a:fld id="{0FF54DE5-C571-48E8-A5BC-B369434E2F44}" type="slidenum">
              <a:rPr lang="hu-HU" smtClean="0"/>
              <a:t>‹#›</a:t>
            </a:fld>
            <a:endParaRPr lang="hu-HU" dirty="0"/>
          </a:p>
        </p:txBody>
      </p:sp>
    </p:spTree>
    <p:extLst>
      <p:ext uri="{BB962C8B-B14F-4D97-AF65-F5344CB8AC3E}">
        <p14:creationId xmlns:p14="http://schemas.microsoft.com/office/powerpoint/2010/main" val="3971016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rtlCol="0"/>
          <a:lstStyle>
            <a:lvl1pPr rtl="0">
              <a:defRPr/>
            </a:lvl1pPr>
          </a:lstStyle>
          <a:p>
            <a:pPr rtl="0"/>
            <a:r>
              <a:rPr lang="hu-HU"/>
              <a:t>Mintacím szerkesztése</a:t>
            </a:r>
            <a:endParaRPr lang="hu-HU" dirty="0"/>
          </a:p>
        </p:txBody>
      </p:sp>
      <p:sp>
        <p:nvSpPr>
          <p:cNvPr id="3" name="Dátum helye 2"/>
          <p:cNvSpPr>
            <a:spLocks noGrp="1"/>
          </p:cNvSpPr>
          <p:nvPr>
            <p:ph type="dt" sz="half" idx="10"/>
          </p:nvPr>
        </p:nvSpPr>
        <p:spPr/>
        <p:txBody>
          <a:bodyPr rtlCol="0"/>
          <a:lstStyle>
            <a:lvl1pPr>
              <a:defRPr/>
            </a:lvl1pPr>
          </a:lstStyle>
          <a:p>
            <a:fld id="{FF706978-D81F-44B1-9CD5-E4C77D263482}" type="datetime1">
              <a:rPr lang="hu-HU" smtClean="0"/>
              <a:pPr/>
              <a:t>2023.01.08.</a:t>
            </a:fld>
            <a:endParaRPr lang="hu-HU" dirty="0"/>
          </a:p>
        </p:txBody>
      </p:sp>
      <p:sp>
        <p:nvSpPr>
          <p:cNvPr id="4" name="Élőláb helye 3"/>
          <p:cNvSpPr>
            <a:spLocks noGrp="1"/>
          </p:cNvSpPr>
          <p:nvPr>
            <p:ph type="ftr" sz="quarter" idx="11"/>
          </p:nvPr>
        </p:nvSpPr>
        <p:spPr/>
        <p:txBody>
          <a:bodyPr rtlCol="0"/>
          <a:lstStyle/>
          <a:p>
            <a:pPr rtl="0"/>
            <a:endParaRPr lang="hu-HU" dirty="0"/>
          </a:p>
        </p:txBody>
      </p:sp>
      <p:sp>
        <p:nvSpPr>
          <p:cNvPr id="5" name="Dia számának helye 4"/>
          <p:cNvSpPr>
            <a:spLocks noGrp="1"/>
          </p:cNvSpPr>
          <p:nvPr>
            <p:ph type="sldNum" sz="quarter" idx="12"/>
          </p:nvPr>
        </p:nvSpPr>
        <p:spPr/>
        <p:txBody>
          <a:bodyPr rtlCol="0"/>
          <a:lstStyle/>
          <a:p>
            <a:pPr rtl="0"/>
            <a:fld id="{0FF54DE5-C571-48E8-A5BC-B369434E2F44}" type="slidenum">
              <a:rPr lang="hu-HU" smtClean="0"/>
              <a:t>‹#›</a:t>
            </a:fld>
            <a:endParaRPr lang="hu-HU" dirty="0"/>
          </a:p>
        </p:txBody>
      </p:sp>
    </p:spTree>
    <p:extLst>
      <p:ext uri="{BB962C8B-B14F-4D97-AF65-F5344CB8AC3E}">
        <p14:creationId xmlns:p14="http://schemas.microsoft.com/office/powerpoint/2010/main" val="1758111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rtlCol="0"/>
          <a:lstStyle>
            <a:lvl1pPr>
              <a:defRPr/>
            </a:lvl1pPr>
          </a:lstStyle>
          <a:p>
            <a:fld id="{0522EA5D-0A84-4035-96FB-675B6378E95D}" type="datetime1">
              <a:rPr lang="hu-HU" smtClean="0"/>
              <a:pPr/>
              <a:t>2023.01.08.</a:t>
            </a:fld>
            <a:endParaRPr lang="hu-HU" dirty="0"/>
          </a:p>
        </p:txBody>
      </p:sp>
      <p:sp>
        <p:nvSpPr>
          <p:cNvPr id="3" name="Élőláb helye 2"/>
          <p:cNvSpPr>
            <a:spLocks noGrp="1"/>
          </p:cNvSpPr>
          <p:nvPr>
            <p:ph type="ftr" sz="quarter" idx="11"/>
          </p:nvPr>
        </p:nvSpPr>
        <p:spPr/>
        <p:txBody>
          <a:bodyPr rtlCol="0"/>
          <a:lstStyle/>
          <a:p>
            <a:pPr rtl="0"/>
            <a:endParaRPr lang="hu-HU" dirty="0"/>
          </a:p>
        </p:txBody>
      </p:sp>
      <p:sp>
        <p:nvSpPr>
          <p:cNvPr id="4" name="Dia számának helye 3"/>
          <p:cNvSpPr>
            <a:spLocks noGrp="1"/>
          </p:cNvSpPr>
          <p:nvPr>
            <p:ph type="sldNum" sz="quarter" idx="12"/>
          </p:nvPr>
        </p:nvSpPr>
        <p:spPr/>
        <p:txBody>
          <a:bodyPr rtlCol="0"/>
          <a:lstStyle/>
          <a:p>
            <a:pPr rtl="0"/>
            <a:fld id="{0FF54DE5-C571-48E8-A5BC-B369434E2F44}" type="slidenum">
              <a:rPr lang="hu-HU" smtClean="0"/>
              <a:t>‹#›</a:t>
            </a:fld>
            <a:endParaRPr lang="hu-HU" dirty="0"/>
          </a:p>
        </p:txBody>
      </p:sp>
    </p:spTree>
    <p:extLst>
      <p:ext uri="{BB962C8B-B14F-4D97-AF65-F5344CB8AC3E}">
        <p14:creationId xmlns:p14="http://schemas.microsoft.com/office/powerpoint/2010/main" val="302416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p:txBody>
          <a:bodyPr rtlCol="0" anchor="b"/>
          <a:lstStyle>
            <a:lvl1pPr algn="l" rtl="0">
              <a:defRPr sz="3200"/>
            </a:lvl1pPr>
          </a:lstStyle>
          <a:p>
            <a:pPr rtl="0"/>
            <a:r>
              <a:rPr lang="hu-HU"/>
              <a:t>Mintacím szerkesztése</a:t>
            </a:r>
            <a:endParaRPr lang="hu-HU" dirty="0"/>
          </a:p>
        </p:txBody>
      </p:sp>
      <p:sp>
        <p:nvSpPr>
          <p:cNvPr id="3" name="Tartalom helye 2"/>
          <p:cNvSpPr>
            <a:spLocks noGrp="1"/>
          </p:cNvSpPr>
          <p:nvPr>
            <p:ph idx="1"/>
          </p:nvPr>
        </p:nvSpPr>
        <p:spPr>
          <a:xfrm>
            <a:off x="5641848" y="1600199"/>
            <a:ext cx="5445252" cy="4572001"/>
          </a:xfrm>
        </p:spPr>
        <p:txBody>
          <a:bodyPr rtlCol="0">
            <a:normAutofit/>
          </a:bodyPr>
          <a:lstStyle>
            <a:lvl1pPr algn="l" rtl="0">
              <a:defRPr sz="2000"/>
            </a:lvl1pPr>
            <a:lvl2pPr algn="l" rtl="0">
              <a:defRPr sz="1600"/>
            </a:lvl2pPr>
            <a:lvl3pPr algn="l" rtl="0">
              <a:defRPr sz="1600"/>
            </a:lvl3pPr>
            <a:lvl4pPr algn="l" rtl="0">
              <a:defRPr sz="1400"/>
            </a:lvl4pPr>
            <a:lvl5pPr algn="l" rtl="0">
              <a:defRPr sz="1400"/>
            </a:lvl5pPr>
            <a:lvl6pPr algn="l" rtl="0">
              <a:defRPr sz="1400"/>
            </a:lvl6pPr>
            <a:lvl7pPr algn="l" rtl="0">
              <a:defRPr sz="1400"/>
            </a:lvl7pPr>
            <a:lvl8pPr algn="l" rtl="0">
              <a:defRPr sz="1400"/>
            </a:lvl8pPr>
            <a:lvl9pPr algn="l" rtl="0">
              <a:defRPr sz="1400"/>
            </a:lvl9pPr>
          </a:lstStyle>
          <a:p>
            <a:pPr lvl="0" rtl="0"/>
            <a:r>
              <a:rPr lang="hu-HU"/>
              <a:t>Mintaszöveg szerkesztése</a:t>
            </a:r>
          </a:p>
          <a:p>
            <a:pPr lvl="1" rtl="0"/>
            <a:r>
              <a:rPr lang="hu-HU"/>
              <a:t>Második szint</a:t>
            </a:r>
          </a:p>
          <a:p>
            <a:pPr lvl="2" rtl="0"/>
            <a:r>
              <a:rPr lang="hu-HU"/>
              <a:t>Harmadik szint</a:t>
            </a:r>
          </a:p>
          <a:p>
            <a:pPr lvl="3" rtl="0"/>
            <a:r>
              <a:rPr lang="hu-HU"/>
              <a:t>Negyedik szint</a:t>
            </a:r>
          </a:p>
          <a:p>
            <a:pPr lvl="4" rtl="0"/>
            <a:r>
              <a:rPr lang="hu-HU"/>
              <a:t>Ötödik szint</a:t>
            </a:r>
            <a:endParaRPr lang="hu-HU" dirty="0"/>
          </a:p>
        </p:txBody>
      </p:sp>
      <p:sp>
        <p:nvSpPr>
          <p:cNvPr id="4" name="Szöveg helye 3"/>
          <p:cNvSpPr>
            <a:spLocks noGrp="1"/>
          </p:cNvSpPr>
          <p:nvPr>
            <p:ph type="body" sz="half" idx="2"/>
          </p:nvPr>
        </p:nvSpPr>
        <p:spPr>
          <a:xfrm>
            <a:off x="1104900" y="1600200"/>
            <a:ext cx="4384548" cy="4572000"/>
          </a:xfrm>
        </p:spPr>
        <p:txBody>
          <a:bodyPr rtlCol="0">
            <a:normAutofit/>
          </a:bodyPr>
          <a:lstStyle>
            <a:lvl1pPr marL="0" indent="0" algn="l" rtl="0">
              <a:spcBef>
                <a:spcPts val="1200"/>
              </a:spcBef>
              <a:buNone/>
              <a:defRPr sz="18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hu-HU"/>
              <a:t>Mintaszöveg szerkesztése</a:t>
            </a:r>
          </a:p>
        </p:txBody>
      </p:sp>
      <p:sp>
        <p:nvSpPr>
          <p:cNvPr id="5" name="Dátum helye 4"/>
          <p:cNvSpPr>
            <a:spLocks noGrp="1"/>
          </p:cNvSpPr>
          <p:nvPr>
            <p:ph type="dt" sz="half" idx="10"/>
          </p:nvPr>
        </p:nvSpPr>
        <p:spPr/>
        <p:txBody>
          <a:bodyPr rtlCol="0"/>
          <a:lstStyle>
            <a:lvl1pPr>
              <a:defRPr/>
            </a:lvl1pPr>
          </a:lstStyle>
          <a:p>
            <a:fld id="{81FBB17F-5403-4389-8A32-99B6B2796426}" type="datetime1">
              <a:rPr lang="hu-HU" smtClean="0"/>
              <a:pPr/>
              <a:t>2023.01.08.</a:t>
            </a:fld>
            <a:endParaRPr lang="hu-HU" dirty="0"/>
          </a:p>
        </p:txBody>
      </p:sp>
      <p:sp>
        <p:nvSpPr>
          <p:cNvPr id="6" name="Élőláb helye 5"/>
          <p:cNvSpPr>
            <a:spLocks noGrp="1"/>
          </p:cNvSpPr>
          <p:nvPr>
            <p:ph type="ftr" sz="quarter" idx="11"/>
          </p:nvPr>
        </p:nvSpPr>
        <p:spPr/>
        <p:txBody>
          <a:bodyPr rtlCol="0"/>
          <a:lstStyle/>
          <a:p>
            <a:pPr rtl="0"/>
            <a:endParaRPr lang="hu-HU" dirty="0"/>
          </a:p>
        </p:txBody>
      </p:sp>
      <p:sp>
        <p:nvSpPr>
          <p:cNvPr id="7" name="Dia számának helye 6"/>
          <p:cNvSpPr>
            <a:spLocks noGrp="1"/>
          </p:cNvSpPr>
          <p:nvPr>
            <p:ph type="sldNum" sz="quarter" idx="12"/>
          </p:nvPr>
        </p:nvSpPr>
        <p:spPr/>
        <p:txBody>
          <a:bodyPr rtlCol="0"/>
          <a:lstStyle/>
          <a:p>
            <a:pPr rtl="0"/>
            <a:fld id="{0FF54DE5-C571-48E8-A5BC-B369434E2F44}" type="slidenum">
              <a:rPr lang="hu-HU" smtClean="0"/>
              <a:t>‹#›</a:t>
            </a:fld>
            <a:endParaRPr lang="hu-HU" dirty="0"/>
          </a:p>
        </p:txBody>
      </p:sp>
    </p:spTree>
    <p:extLst>
      <p:ext uri="{BB962C8B-B14F-4D97-AF65-F5344CB8AC3E}">
        <p14:creationId xmlns:p14="http://schemas.microsoft.com/office/powerpoint/2010/main" val="3769764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1104900" y="76200"/>
            <a:ext cx="9980682" cy="1096962"/>
          </a:xfrm>
          <a:prstGeom prst="rect">
            <a:avLst/>
          </a:prstGeom>
        </p:spPr>
        <p:txBody>
          <a:bodyPr vert="horz" lIns="0" tIns="45720" rIns="0" bIns="45720" rtlCol="0" anchor="b">
            <a:normAutofit/>
          </a:bodyPr>
          <a:lstStyle/>
          <a:p>
            <a:pPr rtl="0"/>
            <a:r>
              <a:rPr lang="hu-HU" dirty="0"/>
              <a:t>Mintacím szerkesztése</a:t>
            </a:r>
          </a:p>
        </p:txBody>
      </p:sp>
      <p:sp>
        <p:nvSpPr>
          <p:cNvPr id="3" name="Szöveg helye 2"/>
          <p:cNvSpPr>
            <a:spLocks noGrp="1"/>
          </p:cNvSpPr>
          <p:nvPr>
            <p:ph type="body" idx="1"/>
          </p:nvPr>
        </p:nvSpPr>
        <p:spPr>
          <a:xfrm>
            <a:off x="1104900" y="1600200"/>
            <a:ext cx="9982200" cy="4572000"/>
          </a:xfrm>
          <a:prstGeom prst="rect">
            <a:avLst/>
          </a:prstGeom>
        </p:spPr>
        <p:txBody>
          <a:bodyPr vert="horz" lIns="0" tIns="45720" rIns="0" bIns="45720" rtlCol="0">
            <a:normAutofit/>
          </a:bodyPr>
          <a:lstStyle/>
          <a:p>
            <a:pPr lvl="0" rtl="0"/>
            <a:r>
              <a:rPr lang="hu-HU" dirty="0"/>
              <a:t>Mintaszöveg szerkesztése</a:t>
            </a:r>
          </a:p>
          <a:p>
            <a:pPr lvl="1" rtl="0"/>
            <a:r>
              <a:rPr lang="hu-HU" dirty="0"/>
              <a:t>Második szint</a:t>
            </a:r>
          </a:p>
          <a:p>
            <a:pPr lvl="2" rtl="0"/>
            <a:r>
              <a:rPr lang="hu-HU" dirty="0"/>
              <a:t>Harmadik szint</a:t>
            </a:r>
          </a:p>
          <a:p>
            <a:pPr lvl="3" rtl="0"/>
            <a:r>
              <a:rPr lang="hu-HU" dirty="0"/>
              <a:t>Negyedik szint</a:t>
            </a:r>
          </a:p>
          <a:p>
            <a:pPr lvl="4" rtl="0"/>
            <a:r>
              <a:rPr lang="hu-HU" dirty="0"/>
              <a:t>Ötödik szint</a:t>
            </a:r>
          </a:p>
          <a:p>
            <a:pPr lvl="5" rtl="0"/>
            <a:r>
              <a:rPr lang="hu-HU" dirty="0"/>
              <a:t>Hatodik szint</a:t>
            </a:r>
          </a:p>
          <a:p>
            <a:pPr lvl="6" rtl="0"/>
            <a:r>
              <a:rPr lang="hu-HU" dirty="0"/>
              <a:t>Hetedik szint</a:t>
            </a:r>
          </a:p>
          <a:p>
            <a:pPr lvl="7" rtl="0"/>
            <a:r>
              <a:rPr lang="hu-HU" dirty="0"/>
              <a:t>Nyolcadik szint</a:t>
            </a:r>
          </a:p>
          <a:p>
            <a:pPr lvl="8" rtl="0"/>
            <a:r>
              <a:rPr lang="hu-HU" dirty="0"/>
              <a:t>Kilencedik szint</a:t>
            </a:r>
          </a:p>
        </p:txBody>
      </p:sp>
      <p:sp>
        <p:nvSpPr>
          <p:cNvPr id="4" name="Dátum helye 3"/>
          <p:cNvSpPr>
            <a:spLocks noGrp="1"/>
          </p:cNvSpPr>
          <p:nvPr>
            <p:ph type="dt" sz="half" idx="2"/>
          </p:nvPr>
        </p:nvSpPr>
        <p:spPr>
          <a:xfrm>
            <a:off x="1104899" y="6356351"/>
            <a:ext cx="1829559" cy="365125"/>
          </a:xfrm>
          <a:prstGeom prst="rect">
            <a:avLst/>
          </a:prstGeom>
        </p:spPr>
        <p:txBody>
          <a:bodyPr vert="horz" lIns="0" tIns="45720" rIns="0" bIns="45720" rtlCol="0" anchor="ctr"/>
          <a:lstStyle>
            <a:lvl1pPr algn="l" rtl="0">
              <a:defRPr sz="1200">
                <a:solidFill>
                  <a:schemeClr val="tx1">
                    <a:lumMod val="60000"/>
                    <a:lumOff val="40000"/>
                  </a:schemeClr>
                </a:solidFill>
              </a:defRPr>
            </a:lvl1pPr>
          </a:lstStyle>
          <a:p>
            <a:fld id="{8469195E-1C55-4D3D-9AF2-675D1712D454}" type="datetime1">
              <a:rPr lang="hu-HU" smtClean="0"/>
              <a:pPr/>
              <a:t>2023.01.08.</a:t>
            </a:fld>
            <a:endParaRPr lang="hu-HU" dirty="0"/>
          </a:p>
        </p:txBody>
      </p:sp>
      <p:sp>
        <p:nvSpPr>
          <p:cNvPr id="5" name="Élőláb helye 4"/>
          <p:cNvSpPr>
            <a:spLocks noGrp="1"/>
          </p:cNvSpPr>
          <p:nvPr>
            <p:ph type="ftr" sz="quarter" idx="3"/>
          </p:nvPr>
        </p:nvSpPr>
        <p:spPr>
          <a:xfrm>
            <a:off x="2934459" y="6356350"/>
            <a:ext cx="6323082" cy="365126"/>
          </a:xfrm>
          <a:prstGeom prst="rect">
            <a:avLst/>
          </a:prstGeom>
        </p:spPr>
        <p:txBody>
          <a:bodyPr vert="horz" lIns="0" tIns="45720" rIns="0" bIns="45720" rtlCol="0" anchor="ctr"/>
          <a:lstStyle>
            <a:lvl1pPr algn="ctr" rtl="0">
              <a:defRPr sz="1200">
                <a:solidFill>
                  <a:schemeClr val="tx1">
                    <a:lumMod val="60000"/>
                    <a:lumOff val="40000"/>
                  </a:schemeClr>
                </a:solidFill>
              </a:defRPr>
            </a:lvl1pPr>
          </a:lstStyle>
          <a:p>
            <a:pPr rtl="0"/>
            <a:endParaRPr lang="hu-HU" dirty="0"/>
          </a:p>
        </p:txBody>
      </p:sp>
      <p:sp>
        <p:nvSpPr>
          <p:cNvPr id="6" name="Dia számának helye 5"/>
          <p:cNvSpPr>
            <a:spLocks noGrp="1"/>
          </p:cNvSpPr>
          <p:nvPr>
            <p:ph type="sldNum" sz="quarter" idx="4"/>
          </p:nvPr>
        </p:nvSpPr>
        <p:spPr>
          <a:xfrm>
            <a:off x="9256782" y="6356351"/>
            <a:ext cx="1828800" cy="365125"/>
          </a:xfrm>
          <a:prstGeom prst="rect">
            <a:avLst/>
          </a:prstGeom>
        </p:spPr>
        <p:txBody>
          <a:bodyPr vert="horz" lIns="0" tIns="45720" rIns="0" bIns="45720" rtlCol="0" anchor="ctr"/>
          <a:lstStyle>
            <a:lvl1pPr algn="r" rtl="0">
              <a:defRPr sz="1200">
                <a:solidFill>
                  <a:schemeClr val="tx1">
                    <a:lumMod val="60000"/>
                    <a:lumOff val="40000"/>
                  </a:schemeClr>
                </a:solidFill>
              </a:defRPr>
            </a:lvl1pPr>
          </a:lstStyle>
          <a:p>
            <a:fld id="{0FF54DE5-C571-48E8-A5BC-B369434E2F44}" type="slidenum">
              <a:rPr lang="hu-HU" smtClean="0"/>
              <a:pPr/>
              <a:t>‹#›</a:t>
            </a:fld>
            <a:endParaRPr lang="hu-HU" dirty="0"/>
          </a:p>
        </p:txBody>
      </p:sp>
      <p:grpSp>
        <p:nvGrpSpPr>
          <p:cNvPr id="15" name="Csoport 14"/>
          <p:cNvGrpSpPr/>
          <p:nvPr/>
        </p:nvGrpSpPr>
        <p:grpSpPr>
          <a:xfrm>
            <a:off x="1103376" y="1219201"/>
            <a:ext cx="9985248" cy="84403"/>
            <a:chOff x="1073150" y="1219201"/>
            <a:chExt cx="10058400" cy="63125"/>
          </a:xfrm>
        </p:grpSpPr>
        <p:cxnSp>
          <p:nvCxnSpPr>
            <p:cNvPr id="13" name="Egyenes összekötő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Egyenes összekötő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46251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hu.wikipedia.org/wiki/Joanne_Kathleen_Rowlin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normAutofit/>
          </a:bodyPr>
          <a:lstStyle/>
          <a:p>
            <a:r>
              <a:rPr lang="en-GB" sz="5500" dirty="0" smtClean="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My Idol</a:t>
            </a:r>
            <a:endParaRPr lang="en-GB" sz="5500"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endParaRPr>
          </a:p>
        </p:txBody>
      </p:sp>
      <p:sp>
        <p:nvSpPr>
          <p:cNvPr id="3" name="Alcím 2"/>
          <p:cNvSpPr>
            <a:spLocks noGrp="1"/>
          </p:cNvSpPr>
          <p:nvPr>
            <p:ph type="subTitle" idx="1"/>
          </p:nvPr>
        </p:nvSpPr>
        <p:spPr>
          <a:xfrm>
            <a:off x="1104898" y="3866606"/>
            <a:ext cx="10096501" cy="1600743"/>
          </a:xfrm>
        </p:spPr>
        <p:txBody>
          <a:bodyPr>
            <a:normAutofit/>
          </a:bodyPr>
          <a:lstStyle/>
          <a:p>
            <a:r>
              <a:rPr lang="en-GB" sz="1600" dirty="0" smtClean="0">
                <a:latin typeface="Calibri Light" panose="020F0302020204030204" pitchFamily="34" charset="0"/>
                <a:cs typeface="Calibri Light" panose="020F0302020204030204" pitchFamily="34" charset="0"/>
              </a:rPr>
              <a:t>My name: </a:t>
            </a:r>
            <a:r>
              <a:rPr lang="hu-HU" sz="1600" dirty="0" smtClean="0">
                <a:latin typeface="Calibri Light" panose="020F0302020204030204" pitchFamily="34" charset="0"/>
                <a:cs typeface="Calibri Light" panose="020F0302020204030204" pitchFamily="34" charset="0"/>
              </a:rPr>
              <a:t>Molnár Luca Diána</a:t>
            </a:r>
          </a:p>
          <a:p>
            <a:r>
              <a:rPr lang="en-GB" sz="1600" dirty="0" smtClean="0">
                <a:latin typeface="Calibri Light" panose="020F0302020204030204" pitchFamily="34" charset="0"/>
                <a:cs typeface="Calibri Light" panose="020F0302020204030204" pitchFamily="34" charset="0"/>
              </a:rPr>
              <a:t>My class: 8.b.</a:t>
            </a:r>
          </a:p>
          <a:p>
            <a:r>
              <a:rPr lang="en-GB" sz="1600" dirty="0" smtClean="0">
                <a:latin typeface="Calibri Light" panose="020F0302020204030204" pitchFamily="34" charset="0"/>
                <a:cs typeface="Calibri Light" panose="020F0302020204030204" pitchFamily="34" charset="0"/>
              </a:rPr>
              <a:t>My </a:t>
            </a:r>
            <a:r>
              <a:rPr lang="en-GB" sz="1600" dirty="0" smtClean="0">
                <a:latin typeface="Calibri Light" panose="020F0302020204030204" pitchFamily="34" charset="0"/>
                <a:cs typeface="Calibri Light" panose="020F0302020204030204" pitchFamily="34" charset="0"/>
              </a:rPr>
              <a:t>school: </a:t>
            </a:r>
            <a:r>
              <a:rPr lang="hu-HU" sz="1600" dirty="0" smtClean="0">
                <a:latin typeface="Calibri Light" panose="020F0302020204030204" pitchFamily="34" charset="0"/>
                <a:cs typeface="Calibri Light" panose="020F0302020204030204" pitchFamily="34" charset="0"/>
              </a:rPr>
              <a:t>Magvető Református Általános Iskola és </a:t>
            </a:r>
            <a:r>
              <a:rPr lang="hu-HU" sz="1600" dirty="0" smtClean="0">
                <a:latin typeface="Calibri Light" panose="020F0302020204030204" pitchFamily="34" charset="0"/>
                <a:cs typeface="Calibri Light" panose="020F0302020204030204" pitchFamily="34" charset="0"/>
              </a:rPr>
              <a:t>Óvoda</a:t>
            </a:r>
          </a:p>
          <a:p>
            <a:r>
              <a:rPr lang="en-GB" sz="1600" dirty="0" smtClean="0">
                <a:latin typeface="Calibri Light" panose="020F0302020204030204" pitchFamily="34" charset="0"/>
                <a:cs typeface="Calibri Light" panose="020F0302020204030204" pitchFamily="34" charset="0"/>
              </a:rPr>
              <a:t>The address of my school: 5700 </a:t>
            </a:r>
            <a:r>
              <a:rPr lang="hu-HU" sz="1600" dirty="0" smtClean="0">
                <a:latin typeface="Calibri Light" panose="020F0302020204030204" pitchFamily="34" charset="0"/>
                <a:cs typeface="Calibri Light" panose="020F0302020204030204" pitchFamily="34" charset="0"/>
              </a:rPr>
              <a:t>Gyula, Árpád utca 4-6. </a:t>
            </a:r>
            <a:endParaRPr lang="hu-HU" sz="1600" dirty="0">
              <a:latin typeface="Calibri Light" panose="020F0302020204030204" pitchFamily="34" charset="0"/>
              <a:cs typeface="Calibri Light" panose="020F0302020204030204" pitchFamily="34" charset="0"/>
            </a:endParaRPr>
          </a:p>
        </p:txBody>
      </p:sp>
      <p:pic>
        <p:nvPicPr>
          <p:cNvPr id="4" name="Kép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13629" y="1082785"/>
            <a:ext cx="3089800" cy="4710060"/>
          </a:xfrm>
          <a:prstGeom prst="rect">
            <a:avLst/>
          </a:prstGeom>
        </p:spPr>
      </p:pic>
    </p:spTree>
    <p:extLst>
      <p:ext uri="{BB962C8B-B14F-4D97-AF65-F5344CB8AC3E}">
        <p14:creationId xmlns:p14="http://schemas.microsoft.com/office/powerpoint/2010/main" val="313859502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25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wipe(down)">
                                      <p:cBhvr>
                                        <p:cTn id="19" dur="500"/>
                                        <p:tgtEl>
                                          <p:spTgt spid="3">
                                            <p:txEl>
                                              <p:pRg st="0" end="0"/>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down)">
                                      <p:cBhvr>
                                        <p:cTn id="22" dur="500"/>
                                        <p:tgtEl>
                                          <p:spTgt spid="3">
                                            <p:txEl>
                                              <p:pRg st="1" end="1"/>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down)">
                                      <p:cBhvr>
                                        <p:cTn id="25" dur="500"/>
                                        <p:tgtEl>
                                          <p:spTgt spid="3">
                                            <p:txEl>
                                              <p:pRg st="2" end="2"/>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sz="3500"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Pop </a:t>
            </a:r>
            <a:r>
              <a:rPr lang="en-GB" sz="3500" dirty="0" smtClean="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quiz</a:t>
            </a:r>
            <a:endParaRPr lang="en-GB" sz="3500"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endParaRPr>
          </a:p>
        </p:txBody>
      </p:sp>
      <p:sp>
        <p:nvSpPr>
          <p:cNvPr id="3" name="Tartalom helye 2"/>
          <p:cNvSpPr>
            <a:spLocks noGrp="1"/>
          </p:cNvSpPr>
          <p:nvPr>
            <p:ph idx="1"/>
          </p:nvPr>
        </p:nvSpPr>
        <p:spPr/>
        <p:txBody>
          <a:bodyPr>
            <a:normAutofit/>
          </a:bodyPr>
          <a:lstStyle/>
          <a:p>
            <a:pPr algn="just">
              <a:spcBef>
                <a:spcPts val="0"/>
              </a:spcBef>
            </a:pPr>
            <a:r>
              <a:rPr lang="en-GB" dirty="0" smtClean="0">
                <a:latin typeface="Calibri Light" panose="020F0302020204030204" pitchFamily="34" charset="0"/>
                <a:cs typeface="Calibri Light" panose="020F0302020204030204" pitchFamily="34" charset="0"/>
              </a:rPr>
              <a:t>What was the title of J.K. Rowling’s first story that she wrote?</a:t>
            </a:r>
          </a:p>
          <a:p>
            <a:pPr lvl="1" algn="just">
              <a:spcBef>
                <a:spcPts val="0"/>
              </a:spcBef>
              <a:spcAft>
                <a:spcPts val="1200"/>
              </a:spcAft>
              <a:buFont typeface="Courier New" panose="02070309020205020404" pitchFamily="49" charset="0"/>
              <a:buChar char="o"/>
            </a:pPr>
            <a:r>
              <a:rPr lang="en-GB" sz="2000" dirty="0" smtClean="0">
                <a:latin typeface="Calibri Light" panose="020F0302020204030204" pitchFamily="34" charset="0"/>
                <a:cs typeface="Calibri Light" panose="020F0302020204030204" pitchFamily="34" charset="0"/>
              </a:rPr>
              <a:t>Rabbit.</a:t>
            </a:r>
          </a:p>
          <a:p>
            <a:pPr algn="just">
              <a:spcBef>
                <a:spcPts val="0"/>
              </a:spcBef>
            </a:pPr>
            <a:r>
              <a:rPr lang="en-GB" dirty="0" smtClean="0">
                <a:latin typeface="Calibri Light" panose="020F0302020204030204" pitchFamily="34" charset="0"/>
                <a:cs typeface="Calibri Light" panose="020F0302020204030204" pitchFamily="34" charset="0"/>
              </a:rPr>
              <a:t>What languages does J.K. Rowling know?</a:t>
            </a:r>
          </a:p>
          <a:p>
            <a:pPr lvl="1" algn="just">
              <a:spcBef>
                <a:spcPts val="0"/>
              </a:spcBef>
              <a:spcAft>
                <a:spcPts val="1200"/>
              </a:spcAft>
              <a:buFont typeface="Courier New" panose="02070309020205020404" pitchFamily="49" charset="0"/>
              <a:buChar char="o"/>
            </a:pPr>
            <a:r>
              <a:rPr lang="en-GB" sz="2000" dirty="0" smtClean="0">
                <a:latin typeface="Calibri Light" panose="020F0302020204030204" pitchFamily="34" charset="0"/>
                <a:cs typeface="Calibri Light" panose="020F0302020204030204" pitchFamily="34" charset="0"/>
              </a:rPr>
              <a:t>She speaks English, French and German.</a:t>
            </a:r>
          </a:p>
          <a:p>
            <a:pPr algn="just">
              <a:spcBef>
                <a:spcPts val="0"/>
              </a:spcBef>
            </a:pPr>
            <a:r>
              <a:rPr lang="en-GB" dirty="0" smtClean="0">
                <a:latin typeface="Calibri Light" panose="020F0302020204030204" pitchFamily="34" charset="0"/>
                <a:cs typeface="Calibri Light" panose="020F0302020204030204" pitchFamily="34" charset="0"/>
              </a:rPr>
              <a:t>Where was she when the idea of a young wizard was coming to her mind?</a:t>
            </a:r>
          </a:p>
          <a:p>
            <a:pPr lvl="1" algn="just">
              <a:spcBef>
                <a:spcPts val="0"/>
              </a:spcBef>
              <a:spcAft>
                <a:spcPts val="1200"/>
              </a:spcAft>
              <a:buFont typeface="Courier New" panose="02070309020205020404" pitchFamily="49" charset="0"/>
              <a:buChar char="o"/>
            </a:pPr>
            <a:r>
              <a:rPr lang="en-GB" sz="2000" dirty="0" smtClean="0">
                <a:latin typeface="Calibri Light" panose="020F0302020204030204" pitchFamily="34" charset="0"/>
                <a:cs typeface="Calibri Light" panose="020F0302020204030204" pitchFamily="34" charset="0"/>
              </a:rPr>
              <a:t>She was sitting in a train from Manchester to London.</a:t>
            </a:r>
          </a:p>
          <a:p>
            <a:pPr algn="just">
              <a:spcBef>
                <a:spcPts val="0"/>
              </a:spcBef>
            </a:pPr>
            <a:r>
              <a:rPr lang="en-GB" dirty="0" smtClean="0">
                <a:latin typeface="Calibri Light" panose="020F0302020204030204" pitchFamily="34" charset="0"/>
                <a:cs typeface="Calibri Light" panose="020F0302020204030204" pitchFamily="34" charset="0"/>
              </a:rPr>
              <a:t>What was J.K. Rowling's condition about selecting actors and actresses for the movies?</a:t>
            </a:r>
          </a:p>
          <a:p>
            <a:pPr lvl="1" algn="just">
              <a:spcBef>
                <a:spcPts val="0"/>
              </a:spcBef>
              <a:spcAft>
                <a:spcPts val="1200"/>
              </a:spcAft>
              <a:buFont typeface="Courier New" panose="02070309020205020404" pitchFamily="49" charset="0"/>
              <a:buChar char="o"/>
            </a:pPr>
            <a:r>
              <a:rPr lang="en-GB" sz="2000" dirty="0" smtClean="0">
                <a:latin typeface="Calibri Light" panose="020F0302020204030204" pitchFamily="34" charset="0"/>
                <a:cs typeface="Calibri Light" panose="020F0302020204030204" pitchFamily="34" charset="0"/>
              </a:rPr>
              <a:t>Only British actors/actresses could be selected to play in the movies.</a:t>
            </a:r>
          </a:p>
          <a:p>
            <a:pPr algn="just">
              <a:spcBef>
                <a:spcPts val="0"/>
              </a:spcBef>
            </a:pPr>
            <a:r>
              <a:rPr lang="en-GB" dirty="0" smtClean="0">
                <a:latin typeface="Calibri Light" panose="020F0302020204030204" pitchFamily="34" charset="0"/>
                <a:cs typeface="Calibri Light" panose="020F0302020204030204" pitchFamily="34" charset="0"/>
              </a:rPr>
              <a:t>What was the pen name that J.K. Rowling used when she wrote The Cuckoo’s Calling?</a:t>
            </a:r>
          </a:p>
          <a:p>
            <a:pPr lvl="1" algn="just">
              <a:spcBef>
                <a:spcPts val="0"/>
              </a:spcBef>
              <a:spcAft>
                <a:spcPts val="600"/>
              </a:spcAft>
              <a:buFont typeface="Courier New" panose="02070309020205020404" pitchFamily="49" charset="0"/>
              <a:buChar char="o"/>
            </a:pPr>
            <a:r>
              <a:rPr lang="en-GB" sz="2000" dirty="0" smtClean="0">
                <a:latin typeface="Calibri Light" panose="020F0302020204030204" pitchFamily="34" charset="0"/>
                <a:cs typeface="Calibri Light" panose="020F0302020204030204" pitchFamily="34" charset="0"/>
              </a:rPr>
              <a:t>Robert Galbraith.</a:t>
            </a:r>
          </a:p>
          <a:p>
            <a:endParaRPr lang="hu-HU" dirty="0"/>
          </a:p>
        </p:txBody>
      </p:sp>
    </p:spTree>
    <p:extLst>
      <p:ext uri="{BB962C8B-B14F-4D97-AF65-F5344CB8AC3E}">
        <p14:creationId xmlns:p14="http://schemas.microsoft.com/office/powerpoint/2010/main" val="102110871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fade">
                                      <p:cBhvr>
                                        <p:cTn id="52" dur="5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fade">
                                      <p:cBhvr>
                                        <p:cTn id="5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normAutofit/>
          </a:bodyPr>
          <a:lstStyle/>
          <a:p>
            <a:r>
              <a:rPr lang="en-US" sz="5500"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Thank you for your attention</a:t>
            </a:r>
            <a:endParaRPr lang="hu-HU" sz="5500"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endParaRPr>
          </a:p>
        </p:txBody>
      </p:sp>
      <p:sp>
        <p:nvSpPr>
          <p:cNvPr id="3" name="Alcím 2"/>
          <p:cNvSpPr>
            <a:spLocks noGrp="1"/>
          </p:cNvSpPr>
          <p:nvPr>
            <p:ph type="subTitle" idx="1"/>
          </p:nvPr>
        </p:nvSpPr>
        <p:spPr>
          <a:xfrm>
            <a:off x="1104900" y="4154338"/>
            <a:ext cx="10096501" cy="1623008"/>
          </a:xfrm>
        </p:spPr>
        <p:txBody>
          <a:bodyPr>
            <a:normAutofit/>
          </a:bodyPr>
          <a:lstStyle/>
          <a:p>
            <a:pPr>
              <a:spcAft>
                <a:spcPts val="600"/>
              </a:spcAft>
            </a:pPr>
            <a:r>
              <a:rPr lang="en-GB" sz="1600" dirty="0" smtClean="0">
                <a:latin typeface="Calibri Light" panose="020F0302020204030204" pitchFamily="34" charset="0"/>
                <a:cs typeface="Calibri Light" panose="020F0302020204030204" pitchFamily="34" charset="0"/>
              </a:rPr>
              <a:t>Sources: </a:t>
            </a:r>
          </a:p>
          <a:p>
            <a:pPr>
              <a:spcAft>
                <a:spcPts val="1200"/>
              </a:spcAft>
            </a:pPr>
            <a:r>
              <a:rPr lang="fi-FI" sz="1600" dirty="0" smtClean="0">
                <a:latin typeface="Calibri Light" panose="020F0302020204030204" pitchFamily="34" charset="0"/>
                <a:cs typeface="Calibri Light" panose="020F0302020204030204" pitchFamily="34" charset="0"/>
                <a:hlinkClick r:id="rId2"/>
              </a:rPr>
              <a:t>https</a:t>
            </a:r>
            <a:r>
              <a:rPr lang="fi-FI" sz="1600" dirty="0">
                <a:latin typeface="Calibri Light" panose="020F0302020204030204" pitchFamily="34" charset="0"/>
                <a:cs typeface="Calibri Light" panose="020F0302020204030204" pitchFamily="34" charset="0"/>
                <a:hlinkClick r:id="rId2"/>
              </a:rPr>
              <a:t>://hu.wikipedia.org/wiki/Joanne_Kathleen_Rowling</a:t>
            </a:r>
            <a:endParaRPr lang="hu-HU" sz="1600" dirty="0">
              <a:latin typeface="Calibri Light" panose="020F0302020204030204" pitchFamily="34" charset="0"/>
              <a:cs typeface="Calibri Light" panose="020F0302020204030204" pitchFamily="34" charset="0"/>
              <a:hlinkClick r:id="rId2"/>
            </a:endParaRPr>
          </a:p>
          <a:p>
            <a:pPr>
              <a:spcAft>
                <a:spcPts val="1200"/>
              </a:spcAft>
            </a:pPr>
            <a:r>
              <a:rPr lang="fi-FI" sz="1600" dirty="0">
                <a:latin typeface="Calibri Light" panose="020F0302020204030204" pitchFamily="34" charset="0"/>
                <a:cs typeface="Calibri Light" panose="020F0302020204030204" pitchFamily="34" charset="0"/>
                <a:hlinkClick r:id="rId2"/>
              </a:rPr>
              <a:t>https://starity.hu/sztarok/j-k-rowling/eletrajz/</a:t>
            </a:r>
            <a:endParaRPr lang="hu-HU" sz="1600" dirty="0">
              <a:latin typeface="Calibri Light" panose="020F0302020204030204" pitchFamily="34" charset="0"/>
              <a:cs typeface="Calibri Light" panose="020F0302020204030204" pitchFamily="34" charset="0"/>
              <a:hlinkClick r:id="rId2"/>
            </a:endParaRPr>
          </a:p>
          <a:p>
            <a:pPr>
              <a:spcAft>
                <a:spcPts val="1200"/>
              </a:spcAft>
            </a:pPr>
            <a:r>
              <a:rPr lang="fi-FI" sz="1600" dirty="0">
                <a:latin typeface="Calibri Light" panose="020F0302020204030204" pitchFamily="34" charset="0"/>
                <a:cs typeface="Calibri Light" panose="020F0302020204030204" pitchFamily="34" charset="0"/>
                <a:hlinkClick r:id="rId2"/>
              </a:rPr>
              <a:t>https://www.jkrowling.com/</a:t>
            </a:r>
          </a:p>
          <a:p>
            <a:endParaRPr lang="fi-FI" sz="1600" dirty="0">
              <a:latin typeface="Calibri Light" panose="020F0302020204030204" pitchFamily="34" charset="0"/>
              <a:cs typeface="Calibri Light" panose="020F0302020204030204" pitchFamily="34" charset="0"/>
              <a:hlinkClick r:id="rId2"/>
            </a:endParaRPr>
          </a:p>
          <a:p>
            <a:endParaRPr lang="hu-HU" sz="16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66819114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5" dur="500"/>
                                        <p:tgtEl>
                                          <p:spTgt spid="3">
                                            <p:txEl>
                                              <p:pRg st="1" end="1"/>
                                            </p:txEl>
                                          </p:spTgt>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8" dur="500"/>
                                        <p:tgtEl>
                                          <p:spTgt spid="3">
                                            <p:txEl>
                                              <p:pRg st="2" end="2"/>
                                            </p:txEl>
                                          </p:spTgt>
                                        </p:tgtEl>
                                      </p:cBhvr>
                                    </p:animEffect>
                                  </p:childTnLst>
                                </p:cTn>
                              </p:par>
                              <p:par>
                                <p:cTn id="19" presetID="14" presetClass="entr" presetSubtype="1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sz="half" idx="1"/>
          </p:nvPr>
        </p:nvSpPr>
        <p:spPr>
          <a:xfrm>
            <a:off x="1104901" y="2001585"/>
            <a:ext cx="4589318" cy="3530045"/>
          </a:xfrm>
        </p:spPr>
        <p:txBody>
          <a:bodyPr>
            <a:normAutofit/>
          </a:bodyPr>
          <a:lstStyle/>
          <a:p>
            <a:pPr algn="just"/>
            <a:r>
              <a:rPr lang="en-US" dirty="0">
                <a:latin typeface="Calibri Light" panose="020F0302020204030204" pitchFamily="34" charset="0"/>
                <a:cs typeface="Calibri Light" panose="020F0302020204030204" pitchFamily="34" charset="0"/>
              </a:rPr>
              <a:t>My idol’s name is Joanne Rowling. </a:t>
            </a:r>
            <a:r>
              <a:rPr lang="hu-HU" dirty="0">
                <a:latin typeface="Calibri Light" panose="020F0302020204030204" pitchFamily="34" charset="0"/>
                <a:cs typeface="Calibri Light" panose="020F0302020204030204" pitchFamily="34" charset="0"/>
              </a:rPr>
              <a:t/>
            </a:r>
            <a:br>
              <a:rPr lang="hu-HU" dirty="0">
                <a:latin typeface="Calibri Light" panose="020F0302020204030204" pitchFamily="34" charset="0"/>
                <a:cs typeface="Calibri Light" panose="020F0302020204030204" pitchFamily="34" charset="0"/>
              </a:rPr>
            </a:br>
            <a:r>
              <a:rPr lang="en-US" dirty="0">
                <a:latin typeface="Calibri Light" panose="020F0302020204030204" pitchFamily="34" charset="0"/>
                <a:cs typeface="Calibri Light" panose="020F0302020204030204" pitchFamily="34" charset="0"/>
              </a:rPr>
              <a:t>She is a British author and screenwriter, who was born on 31st July 1965 in Yate, England and grew up in a small village on the English/Welsh border.</a:t>
            </a:r>
            <a:endParaRPr lang="hu-HU" dirty="0">
              <a:latin typeface="Calibri Light" panose="020F0302020204030204" pitchFamily="34" charset="0"/>
              <a:cs typeface="Calibri Light" panose="020F0302020204030204" pitchFamily="34" charset="0"/>
            </a:endParaRPr>
          </a:p>
          <a:p>
            <a:pPr algn="just"/>
            <a:r>
              <a:rPr lang="en-US" dirty="0">
                <a:latin typeface="Calibri Light" panose="020F0302020204030204" pitchFamily="34" charset="0"/>
                <a:cs typeface="Calibri Light" panose="020F0302020204030204" pitchFamily="34" charset="0"/>
              </a:rPr>
              <a:t>Joanne Rowling known as J.K. Rowling for her popular Harry Potter novels. </a:t>
            </a:r>
            <a:r>
              <a:rPr lang="hu-HU" dirty="0">
                <a:latin typeface="Calibri Light" panose="020F0302020204030204" pitchFamily="34" charset="0"/>
                <a:cs typeface="Calibri Light" panose="020F0302020204030204" pitchFamily="34" charset="0"/>
              </a:rPr>
              <a:t/>
            </a:r>
            <a:br>
              <a:rPr lang="hu-HU" dirty="0">
                <a:latin typeface="Calibri Light" panose="020F0302020204030204" pitchFamily="34" charset="0"/>
                <a:cs typeface="Calibri Light" panose="020F0302020204030204" pitchFamily="34" charset="0"/>
              </a:rPr>
            </a:br>
            <a:r>
              <a:rPr lang="en-US" dirty="0">
                <a:latin typeface="Calibri Light" panose="020F0302020204030204" pitchFamily="34" charset="0"/>
                <a:cs typeface="Calibri Light" panose="020F0302020204030204" pitchFamily="34" charset="0"/>
              </a:rPr>
              <a:t>She is a mother of three children, and she has been married to </a:t>
            </a:r>
            <a:r>
              <a:rPr lang="en-US" dirty="0" err="1" smtClean="0">
                <a:latin typeface="Calibri Light" panose="020F0302020204030204" pitchFamily="34" charset="0"/>
                <a:cs typeface="Calibri Light" panose="020F0302020204030204" pitchFamily="34" charset="0"/>
              </a:rPr>
              <a:t>Dr</a:t>
            </a:r>
            <a:r>
              <a:rPr lang="hu-HU" dirty="0" smtClean="0">
                <a:latin typeface="Calibri Light" panose="020F0302020204030204" pitchFamily="34" charset="0"/>
                <a:cs typeface="Calibri Light" panose="020F0302020204030204" pitchFamily="34" charset="0"/>
              </a:rPr>
              <a:t>.</a:t>
            </a:r>
            <a:r>
              <a:rPr lang="en-US" dirty="0" smtClean="0">
                <a:latin typeface="Calibri Light" panose="020F0302020204030204" pitchFamily="34" charset="0"/>
                <a:cs typeface="Calibri Light" panose="020F0302020204030204" pitchFamily="34" charset="0"/>
              </a:rPr>
              <a:t> </a:t>
            </a:r>
            <a:r>
              <a:rPr lang="en-US" dirty="0">
                <a:latin typeface="Calibri Light" panose="020F0302020204030204" pitchFamily="34" charset="0"/>
                <a:cs typeface="Calibri Light" panose="020F0302020204030204" pitchFamily="34" charset="0"/>
              </a:rPr>
              <a:t>Neil Murray since 2001. They live in Scotland with their son and daughter.</a:t>
            </a:r>
            <a:endParaRPr lang="hu-HU" dirty="0">
              <a:latin typeface="Calibri Light" panose="020F0302020204030204" pitchFamily="34" charset="0"/>
              <a:cs typeface="Calibri Light" panose="020F0302020204030204" pitchFamily="34" charset="0"/>
            </a:endParaRPr>
          </a:p>
        </p:txBody>
      </p:sp>
      <p:sp>
        <p:nvSpPr>
          <p:cNvPr id="4" name="Tartalom helye 3"/>
          <p:cNvSpPr>
            <a:spLocks noGrp="1"/>
          </p:cNvSpPr>
          <p:nvPr>
            <p:ph sz="half" idx="2"/>
          </p:nvPr>
        </p:nvSpPr>
        <p:spPr>
          <a:xfrm>
            <a:off x="6239889" y="2001585"/>
            <a:ext cx="4845694" cy="3426626"/>
          </a:xfrm>
        </p:spPr>
        <p:txBody>
          <a:bodyPr>
            <a:normAutofit/>
          </a:bodyPr>
          <a:lstStyle/>
          <a:p>
            <a:pPr algn="just"/>
            <a:r>
              <a:rPr lang="en-US" dirty="0">
                <a:latin typeface="Calibri Light" panose="020F0302020204030204" pitchFamily="34" charset="0"/>
                <a:cs typeface="Calibri Light" panose="020F0302020204030204" pitchFamily="34" charset="0"/>
              </a:rPr>
              <a:t>She grew up surrounded by books and wanted to be a writer from an early age. She wrote her first story when she was six years old about a rabbit, called ‘Rabbit’. She was interested in the fantasy theme even as a small child and she tried to write similar composition stories. She read her short imaginative stories to her sister, Di.</a:t>
            </a:r>
            <a:endParaRPr lang="hu-HU" dirty="0">
              <a:latin typeface="Calibri Light" panose="020F0302020204030204" pitchFamily="34" charset="0"/>
              <a:cs typeface="Calibri Light" panose="020F0302020204030204" pitchFamily="34" charset="0"/>
            </a:endParaRPr>
          </a:p>
          <a:p>
            <a:pPr algn="just"/>
            <a:r>
              <a:rPr lang="en-US" dirty="0">
                <a:latin typeface="Calibri Light" panose="020F0302020204030204" pitchFamily="34" charset="0"/>
                <a:cs typeface="Calibri Light" panose="020F0302020204030204" pitchFamily="34" charset="0"/>
              </a:rPr>
              <a:t> She got the inspiration from her great-aunt, she received biographies of famous writers from her, when she was a teenager.</a:t>
            </a:r>
            <a:endParaRPr lang="hu-HU" dirty="0">
              <a:latin typeface="Calibri Light" panose="020F0302020204030204" pitchFamily="34" charset="0"/>
              <a:cs typeface="Calibri Light" panose="020F0302020204030204" pitchFamily="34" charset="0"/>
            </a:endParaRPr>
          </a:p>
        </p:txBody>
      </p:sp>
      <p:sp>
        <p:nvSpPr>
          <p:cNvPr id="6" name="Cím 1"/>
          <p:cNvSpPr>
            <a:spLocks noGrp="1"/>
          </p:cNvSpPr>
          <p:nvPr>
            <p:ph type="title"/>
          </p:nvPr>
        </p:nvSpPr>
        <p:spPr>
          <a:xfrm>
            <a:off x="1104900" y="418010"/>
            <a:ext cx="9980682" cy="794339"/>
          </a:xfrm>
        </p:spPr>
        <p:txBody>
          <a:bodyPr>
            <a:normAutofit/>
          </a:bodyPr>
          <a:lstStyle/>
          <a:p>
            <a:r>
              <a:rPr lang="hu-HU" sz="3500"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J.K. </a:t>
            </a:r>
            <a:r>
              <a:rPr lang="en-GB" sz="3500" dirty="0" smtClean="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Rowling</a:t>
            </a:r>
            <a:endParaRPr lang="en-GB" sz="3500"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44155362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arn(inVertical)">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barn(inVertical)">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80">
                                          <p:stCondLst>
                                            <p:cond delay="0"/>
                                          </p:stCondLst>
                                        </p:cTn>
                                        <p:tgtEl>
                                          <p:spTgt spid="6"/>
                                        </p:tgtEl>
                                      </p:cBhvr>
                                    </p:animEffect>
                                    <p:anim calcmode="lin" valueType="num">
                                      <p:cBhvr>
                                        <p:cTn id="2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3" dur="26">
                                          <p:stCondLst>
                                            <p:cond delay="650"/>
                                          </p:stCondLst>
                                        </p:cTn>
                                        <p:tgtEl>
                                          <p:spTgt spid="6"/>
                                        </p:tgtEl>
                                      </p:cBhvr>
                                      <p:to x="100000" y="60000"/>
                                    </p:animScale>
                                    <p:animScale>
                                      <p:cBhvr>
                                        <p:cTn id="34" dur="166" decel="50000">
                                          <p:stCondLst>
                                            <p:cond delay="676"/>
                                          </p:stCondLst>
                                        </p:cTn>
                                        <p:tgtEl>
                                          <p:spTgt spid="6"/>
                                        </p:tgtEl>
                                      </p:cBhvr>
                                      <p:to x="100000" y="100000"/>
                                    </p:animScale>
                                    <p:animScale>
                                      <p:cBhvr>
                                        <p:cTn id="35" dur="26">
                                          <p:stCondLst>
                                            <p:cond delay="1312"/>
                                          </p:stCondLst>
                                        </p:cTn>
                                        <p:tgtEl>
                                          <p:spTgt spid="6"/>
                                        </p:tgtEl>
                                      </p:cBhvr>
                                      <p:to x="100000" y="80000"/>
                                    </p:animScale>
                                    <p:animScale>
                                      <p:cBhvr>
                                        <p:cTn id="36" dur="166" decel="50000">
                                          <p:stCondLst>
                                            <p:cond delay="1338"/>
                                          </p:stCondLst>
                                        </p:cTn>
                                        <p:tgtEl>
                                          <p:spTgt spid="6"/>
                                        </p:tgtEl>
                                      </p:cBhvr>
                                      <p:to x="100000" y="100000"/>
                                    </p:animScale>
                                    <p:animScale>
                                      <p:cBhvr>
                                        <p:cTn id="37" dur="26">
                                          <p:stCondLst>
                                            <p:cond delay="1642"/>
                                          </p:stCondLst>
                                        </p:cTn>
                                        <p:tgtEl>
                                          <p:spTgt spid="6"/>
                                        </p:tgtEl>
                                      </p:cBhvr>
                                      <p:to x="100000" y="90000"/>
                                    </p:animScale>
                                    <p:animScale>
                                      <p:cBhvr>
                                        <p:cTn id="38" dur="166" decel="50000">
                                          <p:stCondLst>
                                            <p:cond delay="1668"/>
                                          </p:stCondLst>
                                        </p:cTn>
                                        <p:tgtEl>
                                          <p:spTgt spid="6"/>
                                        </p:tgtEl>
                                      </p:cBhvr>
                                      <p:to x="100000" y="100000"/>
                                    </p:animScale>
                                    <p:animScale>
                                      <p:cBhvr>
                                        <p:cTn id="39" dur="26">
                                          <p:stCondLst>
                                            <p:cond delay="1808"/>
                                          </p:stCondLst>
                                        </p:cTn>
                                        <p:tgtEl>
                                          <p:spTgt spid="6"/>
                                        </p:tgtEl>
                                      </p:cBhvr>
                                      <p:to x="100000" y="95000"/>
                                    </p:animScale>
                                    <p:animScale>
                                      <p:cBhvr>
                                        <p:cTn id="40"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104900" y="418010"/>
            <a:ext cx="9980682" cy="794339"/>
          </a:xfrm>
        </p:spPr>
        <p:txBody>
          <a:bodyPr>
            <a:normAutofit/>
          </a:bodyPr>
          <a:lstStyle/>
          <a:p>
            <a:r>
              <a:rPr lang="hu-HU" sz="3500"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Her </a:t>
            </a:r>
            <a:r>
              <a:rPr lang="hu-HU" sz="3500" dirty="0" err="1">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early</a:t>
            </a:r>
            <a:r>
              <a:rPr lang="hu-HU" sz="3500"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 life and </a:t>
            </a:r>
            <a:r>
              <a:rPr lang="hu-HU" sz="3500" dirty="0" err="1">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career</a:t>
            </a:r>
            <a:endParaRPr lang="hu-HU" sz="3500"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endParaRPr>
          </a:p>
        </p:txBody>
      </p:sp>
      <p:pic>
        <p:nvPicPr>
          <p:cNvPr id="5" name="Tartalom helye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513582" y="1596044"/>
            <a:ext cx="4572000" cy="4572000"/>
          </a:xfrm>
          <a:prstGeom prst="rect">
            <a:avLst/>
          </a:prstGeom>
          <a:ln>
            <a:noFill/>
          </a:ln>
          <a:effectLst>
            <a:outerShdw blurRad="292100" dist="139700" dir="2700000" algn="tl" rotWithShape="0">
              <a:srgbClr val="333333">
                <a:alpha val="65000"/>
              </a:srgbClr>
            </a:outerShdw>
          </a:effectLst>
        </p:spPr>
      </p:pic>
      <p:sp>
        <p:nvSpPr>
          <p:cNvPr id="4" name="Szöveg helye 3"/>
          <p:cNvSpPr>
            <a:spLocks noGrp="1"/>
          </p:cNvSpPr>
          <p:nvPr>
            <p:ph type="body" sz="half" idx="2"/>
          </p:nvPr>
        </p:nvSpPr>
        <p:spPr>
          <a:xfrm>
            <a:off x="1104900" y="1596044"/>
            <a:ext cx="4384548" cy="4572000"/>
          </a:xfrm>
        </p:spPr>
        <p:txBody>
          <a:bodyPr>
            <a:normAutofit/>
          </a:bodyPr>
          <a:lstStyle/>
          <a:p>
            <a:pPr marL="342900" indent="-342900" algn="just">
              <a:buFont typeface="Wingdings" panose="05000000000000000000" pitchFamily="2" charset="2"/>
              <a:buChar char="§"/>
            </a:pPr>
            <a:r>
              <a:rPr lang="en-US" sz="2000" dirty="0">
                <a:latin typeface="Calibri Light" panose="020F0302020204030204" pitchFamily="34" charset="0"/>
                <a:cs typeface="Calibri Light" panose="020F0302020204030204" pitchFamily="34" charset="0"/>
              </a:rPr>
              <a:t>She escaped into her own fantasy, because as she described her teenage years was filled with difficulties (her mother was </a:t>
            </a:r>
            <a:r>
              <a:rPr lang="hu-HU" sz="2000" dirty="0" err="1" smtClean="0">
                <a:latin typeface="Calibri Light" panose="020F0302020204030204" pitchFamily="34" charset="0"/>
                <a:cs typeface="Calibri Light" panose="020F0302020204030204" pitchFamily="34" charset="0"/>
              </a:rPr>
              <a:t>ill</a:t>
            </a:r>
            <a:r>
              <a:rPr lang="hu-HU" sz="2000" dirty="0" smtClean="0">
                <a:latin typeface="Calibri Light" panose="020F0302020204030204" pitchFamily="34" charset="0"/>
                <a:cs typeface="Calibri Light" panose="020F0302020204030204" pitchFamily="34" charset="0"/>
              </a:rPr>
              <a:t>,</a:t>
            </a:r>
            <a:r>
              <a:rPr lang="en-US" sz="2000" dirty="0" smtClean="0">
                <a:latin typeface="Calibri Light" panose="020F0302020204030204" pitchFamily="34" charset="0"/>
                <a:cs typeface="Calibri Light" panose="020F0302020204030204" pitchFamily="34" charset="0"/>
              </a:rPr>
              <a:t> </a:t>
            </a:r>
            <a:r>
              <a:rPr lang="en-US" sz="2000" dirty="0">
                <a:latin typeface="Calibri Light" panose="020F0302020204030204" pitchFamily="34" charset="0"/>
                <a:cs typeface="Calibri Light" panose="020F0302020204030204" pitchFamily="34" charset="0"/>
              </a:rPr>
              <a:t>and she barely spoke with her father).</a:t>
            </a:r>
            <a:endParaRPr lang="hu-HU" sz="2000" dirty="0">
              <a:latin typeface="Calibri Light" panose="020F0302020204030204" pitchFamily="34" charset="0"/>
              <a:cs typeface="Calibri Light" panose="020F0302020204030204" pitchFamily="34" charset="0"/>
            </a:endParaRPr>
          </a:p>
          <a:p>
            <a:pPr marL="342900" indent="-342900" algn="just">
              <a:buFont typeface="Wingdings" panose="05000000000000000000" pitchFamily="2" charset="2"/>
              <a:buChar char="§"/>
            </a:pPr>
            <a:r>
              <a:rPr lang="en-US" sz="2000" dirty="0">
                <a:latin typeface="Calibri Light" panose="020F0302020204030204" pitchFamily="34" charset="0"/>
                <a:cs typeface="Calibri Light" panose="020F0302020204030204" pitchFamily="34" charset="0"/>
              </a:rPr>
              <a:t>She studied French and Classics at the University of Exeter and spent a year in Paris as part of her course. </a:t>
            </a:r>
            <a:r>
              <a:rPr lang="hu-HU" sz="2000" dirty="0">
                <a:latin typeface="Calibri Light" panose="020F0302020204030204" pitchFamily="34" charset="0"/>
                <a:cs typeface="Calibri Light" panose="020F0302020204030204" pitchFamily="34" charset="0"/>
              </a:rPr>
              <a:t/>
            </a:r>
            <a:br>
              <a:rPr lang="hu-HU" sz="2000" dirty="0">
                <a:latin typeface="Calibri Light" panose="020F0302020204030204" pitchFamily="34" charset="0"/>
                <a:cs typeface="Calibri Light" panose="020F0302020204030204" pitchFamily="34" charset="0"/>
              </a:rPr>
            </a:br>
            <a:r>
              <a:rPr lang="en-US" sz="2000" dirty="0">
                <a:latin typeface="Calibri Light" panose="020F0302020204030204" pitchFamily="34" charset="0"/>
                <a:cs typeface="Calibri Light" panose="020F0302020204030204" pitchFamily="34" charset="0"/>
              </a:rPr>
              <a:t>After graduating, Rowling worked at Amnesty International in London as a</a:t>
            </a:r>
            <a:r>
              <a:rPr lang="hu-HU" sz="2000" dirty="0">
                <a:latin typeface="Calibri Light" panose="020F0302020204030204" pitchFamily="34" charset="0"/>
                <a:cs typeface="Calibri Light" panose="020F0302020204030204" pitchFamily="34" charset="0"/>
              </a:rPr>
              <a:t>n </a:t>
            </a:r>
            <a:r>
              <a:rPr lang="en-US" sz="2000" dirty="0">
                <a:latin typeface="Calibri Light" panose="020F0302020204030204" pitchFamily="34" charset="0"/>
                <a:cs typeface="Calibri Light" panose="020F0302020204030204" pitchFamily="34" charset="0"/>
              </a:rPr>
              <a:t>Assistant. She speaks English, French and German fluently.</a:t>
            </a:r>
            <a:endParaRPr lang="hu-HU" sz="2000" dirty="0">
              <a:latin typeface="Calibri Light" panose="020F0302020204030204" pitchFamily="34" charset="0"/>
              <a:cs typeface="Calibri Light" panose="020F0302020204030204" pitchFamily="34" charset="0"/>
            </a:endParaRPr>
          </a:p>
          <a:p>
            <a:pPr marL="342900" indent="-342900" algn="just">
              <a:buFont typeface="Wingdings" panose="05000000000000000000" pitchFamily="2" charset="2"/>
              <a:buChar char="§"/>
            </a:pPr>
            <a:endParaRPr lang="hu-HU" sz="2000" dirty="0">
              <a:latin typeface="Calibri Light" panose="020F0302020204030204" pitchFamily="34" charset="0"/>
              <a:cs typeface="Calibri Light" panose="020F0302020204030204" pitchFamily="34" charset="0"/>
            </a:endParaRPr>
          </a:p>
          <a:p>
            <a:pPr marL="342900" indent="-342900" algn="just">
              <a:buFont typeface="Wingdings" panose="05000000000000000000" pitchFamily="2" charset="2"/>
              <a:buChar char="§"/>
            </a:pPr>
            <a:endParaRPr lang="hu-HU" sz="20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672879120"/>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wheel(1)">
                                      <p:cBhvr>
                                        <p:cTn id="14" dur="2000"/>
                                        <p:tgtEl>
                                          <p:spTgt spid="4">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wheel(1)">
                                      <p:cBhvr>
                                        <p:cTn id="19" dur="2000"/>
                                        <p:tgtEl>
                                          <p:spTgt spid="4">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heel(1)">
                                      <p:cBhvr>
                                        <p:cTn id="2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normAutofit/>
          </a:bodyPr>
          <a:lstStyle/>
          <a:p>
            <a:pPr algn="just"/>
            <a:r>
              <a:rPr lang="en-US" dirty="0">
                <a:latin typeface="Calibri Light" panose="020F0302020204030204" pitchFamily="34" charset="0"/>
                <a:cs typeface="Calibri Light" panose="020F0302020204030204" pitchFamily="34" charset="0"/>
              </a:rPr>
              <a:t>The idea of a boy wizard who went to wizarding school came out of nowhere while she was sitting on a delayed train from Manchester to London King’s Cross, in 1990. From the start she knew there would be seven books, but it took her five years to write the first book in the series. She based a lot of situations Harry experienced in the story on her own life. </a:t>
            </a:r>
            <a:endParaRPr lang="hu-HU" dirty="0">
              <a:latin typeface="Calibri Light" panose="020F0302020204030204" pitchFamily="34" charset="0"/>
              <a:cs typeface="Calibri Light" panose="020F0302020204030204" pitchFamily="34" charset="0"/>
            </a:endParaRPr>
          </a:p>
          <a:p>
            <a:pPr algn="just"/>
            <a:r>
              <a:rPr lang="en-US" dirty="0">
                <a:latin typeface="Calibri Light" panose="020F0302020204030204" pitchFamily="34" charset="0"/>
                <a:cs typeface="Calibri Light" panose="020F0302020204030204" pitchFamily="34" charset="0"/>
              </a:rPr>
              <a:t>The book was first published by Bloomsbury Children’s Books in June 1997, under the name J.K. Rowling. Publishers felt that her Harry Potter series would not sell if readers knew that a woman wrote it. The “K” stands for Kathleen, her grandmothers name. The next six books of the Harry Potter series took her nearly another 10 years to write and publish.</a:t>
            </a:r>
            <a:endParaRPr lang="hu-HU" dirty="0">
              <a:latin typeface="Calibri Light" panose="020F0302020204030204" pitchFamily="34" charset="0"/>
              <a:cs typeface="Calibri Light" panose="020F0302020204030204" pitchFamily="34" charset="0"/>
            </a:endParaRPr>
          </a:p>
          <a:p>
            <a:pPr algn="just"/>
            <a:r>
              <a:rPr lang="en-US" dirty="0">
                <a:latin typeface="Calibri Light" panose="020F0302020204030204" pitchFamily="34" charset="0"/>
                <a:cs typeface="Calibri Light" panose="020F0302020204030204" pitchFamily="34" charset="0"/>
              </a:rPr>
              <a:t>Rowling suffered through divorce, poverty and depression. She used these experiences and also the effects of her mother’s death to develop the personality of the characters. For example, the character of Voldemort and the </a:t>
            </a:r>
            <a:r>
              <a:rPr lang="hu-HU" dirty="0">
                <a:latin typeface="Calibri Light" panose="020F0302020204030204" pitchFamily="34" charset="0"/>
                <a:cs typeface="Calibri Light" panose="020F0302020204030204" pitchFamily="34" charset="0"/>
              </a:rPr>
              <a:t>´</a:t>
            </a:r>
            <a:r>
              <a:rPr lang="en-US" dirty="0">
                <a:latin typeface="Calibri Light" panose="020F0302020204030204" pitchFamily="34" charset="0"/>
                <a:cs typeface="Calibri Light" panose="020F0302020204030204" pitchFamily="34" charset="0"/>
              </a:rPr>
              <a:t>dementors</a:t>
            </a:r>
            <a:r>
              <a:rPr lang="hu-HU" dirty="0">
                <a:latin typeface="Calibri Light" panose="020F0302020204030204" pitchFamily="34" charset="0"/>
                <a:cs typeface="Calibri Light" panose="020F0302020204030204" pitchFamily="34" charset="0"/>
              </a:rPr>
              <a:t> ´</a:t>
            </a:r>
            <a:r>
              <a:rPr lang="en-US" dirty="0">
                <a:latin typeface="Calibri Light" panose="020F0302020204030204" pitchFamily="34" charset="0"/>
                <a:cs typeface="Calibri Light" panose="020F0302020204030204" pitchFamily="34" charset="0"/>
              </a:rPr>
              <a:t> were inspired by her depression. </a:t>
            </a:r>
            <a:endParaRPr lang="hu-HU" dirty="0">
              <a:latin typeface="Calibri Light" panose="020F0302020204030204" pitchFamily="34" charset="0"/>
              <a:cs typeface="Calibri Light" panose="020F0302020204030204" pitchFamily="34" charset="0"/>
            </a:endParaRPr>
          </a:p>
          <a:p>
            <a:pPr algn="just"/>
            <a:endParaRPr lang="hu-HU" dirty="0">
              <a:latin typeface="Calibri Light" panose="020F0302020204030204" pitchFamily="34" charset="0"/>
              <a:cs typeface="Calibri Light" panose="020F0302020204030204" pitchFamily="34" charset="0"/>
            </a:endParaRPr>
          </a:p>
        </p:txBody>
      </p:sp>
      <p:sp>
        <p:nvSpPr>
          <p:cNvPr id="5" name="Cím 1"/>
          <p:cNvSpPr>
            <a:spLocks noGrp="1"/>
          </p:cNvSpPr>
          <p:nvPr>
            <p:ph type="title"/>
          </p:nvPr>
        </p:nvSpPr>
        <p:spPr>
          <a:xfrm>
            <a:off x="1104900" y="418010"/>
            <a:ext cx="9980682" cy="794339"/>
          </a:xfrm>
        </p:spPr>
        <p:txBody>
          <a:bodyPr>
            <a:normAutofit/>
          </a:bodyPr>
          <a:lstStyle/>
          <a:p>
            <a:r>
              <a:rPr lang="hu-HU" sz="3500"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Her </a:t>
            </a:r>
            <a:r>
              <a:rPr lang="hu-HU" sz="3500" dirty="0" err="1">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books</a:t>
            </a:r>
            <a:endParaRPr lang="hu-HU" sz="3500"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575143672"/>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randombar(horizontal)">
                                      <p:cBhvr>
                                        <p:cTn id="3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rtalom helye 3"/>
          <p:cNvSpPr>
            <a:spLocks noGrp="1"/>
          </p:cNvSpPr>
          <p:nvPr>
            <p:ph sz="half" idx="2"/>
          </p:nvPr>
        </p:nvSpPr>
        <p:spPr>
          <a:xfrm>
            <a:off x="5473007" y="1600200"/>
            <a:ext cx="5612575" cy="4571999"/>
          </a:xfrm>
        </p:spPr>
        <p:txBody>
          <a:bodyPr/>
          <a:lstStyle/>
          <a:p>
            <a:pPr lvl="0" algn="just"/>
            <a:r>
              <a:rPr lang="en-GB" dirty="0" smtClean="0">
                <a:latin typeface="Calibri Light" panose="020F0302020204030204" pitchFamily="34" charset="0"/>
                <a:cs typeface="Calibri Light" panose="020F0302020204030204" pitchFamily="34" charset="0"/>
              </a:rPr>
              <a:t>After more and more adults became fan of the Harry Potter series, the covers of the books were redesigned for adults as well. </a:t>
            </a:r>
          </a:p>
          <a:p>
            <a:pPr lvl="0" algn="just"/>
            <a:r>
              <a:rPr lang="en-GB" dirty="0" smtClean="0">
                <a:latin typeface="Calibri Light" panose="020F0302020204030204" pitchFamily="34" charset="0"/>
                <a:cs typeface="Calibri Light" panose="020F0302020204030204" pitchFamily="34" charset="0"/>
              </a:rPr>
              <a:t>Rowling did not want anyone to be ashamed of reading a childish story.</a:t>
            </a:r>
          </a:p>
          <a:p>
            <a:pPr algn="just"/>
            <a:endParaRPr lang="hu-HU" dirty="0">
              <a:latin typeface="Calibri Light" panose="020F0302020204030204" pitchFamily="34" charset="0"/>
              <a:cs typeface="Calibri Light" panose="020F0302020204030204" pitchFamily="34" charset="0"/>
            </a:endParaRPr>
          </a:p>
        </p:txBody>
      </p:sp>
      <p:pic>
        <p:nvPicPr>
          <p:cNvPr id="7" name="Tartalom helye 6"/>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104900" y="1600200"/>
            <a:ext cx="3814354" cy="381435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059738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en-GB" sz="3500" dirty="0" smtClean="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It may be familiar</a:t>
            </a:r>
            <a:endParaRPr lang="en-GB" sz="3500"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endParaRPr>
          </a:p>
        </p:txBody>
      </p:sp>
      <p:sp>
        <p:nvSpPr>
          <p:cNvPr id="6" name="Tartalom helye 5"/>
          <p:cNvSpPr>
            <a:spLocks noGrp="1"/>
          </p:cNvSpPr>
          <p:nvPr>
            <p:ph sz="half" idx="1"/>
          </p:nvPr>
        </p:nvSpPr>
        <p:spPr>
          <a:xfrm>
            <a:off x="3637791" y="1600200"/>
            <a:ext cx="4914900" cy="3093154"/>
          </a:xfrm>
          <a:prstGeom prst="rect">
            <a:avLst/>
          </a:prstGeom>
        </p:spPr>
        <p:txBody>
          <a:bodyPr>
            <a:spAutoFit/>
          </a:bodyPr>
          <a:lstStyle/>
          <a:p>
            <a:pPr algn="just"/>
            <a:r>
              <a:rPr lang="en-GB" dirty="0" smtClean="0">
                <a:latin typeface="Calibri Light" panose="020F0302020204030204" pitchFamily="34" charset="0"/>
                <a:cs typeface="Calibri Light" panose="020F0302020204030204" pitchFamily="34" charset="0"/>
              </a:rPr>
              <a:t>She wrote several single-volume books  e.g. the Fantastic Beasts and Where to Find Them, Quidditch Through the Ages - but she was acknowledged for the Harry Potter series.</a:t>
            </a:r>
          </a:p>
          <a:p>
            <a:pPr lvl="0" algn="just"/>
            <a:r>
              <a:rPr lang="en-GB" dirty="0" smtClean="0">
                <a:latin typeface="Calibri Light" panose="020F0302020204030204" pitchFamily="34" charset="0"/>
                <a:cs typeface="Calibri Light" panose="020F0302020204030204" pitchFamily="34" charset="0"/>
              </a:rPr>
              <a:t>After finishing the series, she decided to have a change from writing children’s books and wrote a novel for grown-ups instead. She started writing crime fiction (e.g. The Cuckoo’s Calling) that she published under the pen name Robert Galbraith</a:t>
            </a:r>
            <a:r>
              <a:rPr lang="hu-HU" dirty="0" smtClean="0">
                <a:latin typeface="Calibri Light" panose="020F0302020204030204" pitchFamily="34" charset="0"/>
                <a:cs typeface="Calibri Light" panose="020F0302020204030204" pitchFamily="34" charset="0"/>
              </a:rPr>
              <a:t>. </a:t>
            </a:r>
            <a:endParaRPr lang="hu-HU" dirty="0">
              <a:latin typeface="Calibri Light" panose="020F0302020204030204" pitchFamily="34" charset="0"/>
              <a:cs typeface="Calibri Light" panose="020F0302020204030204" pitchFamily="34" charset="0"/>
            </a:endParaRPr>
          </a:p>
        </p:txBody>
      </p:sp>
      <p:pic>
        <p:nvPicPr>
          <p:cNvPr id="7" name="Kép 6"/>
          <p:cNvPicPr>
            <a:picLocks noChangeAspect="1"/>
          </p:cNvPicPr>
          <p:nvPr/>
        </p:nvPicPr>
        <p:blipFill rotWithShape="1">
          <a:blip r:embed="rId2">
            <a:extLst>
              <a:ext uri="{28A0092B-C50C-407E-A947-70E740481C1C}">
                <a14:useLocalDpi xmlns:a14="http://schemas.microsoft.com/office/drawing/2010/main" val="0"/>
              </a:ext>
            </a:extLst>
          </a:blip>
          <a:srcRect l="18634" t="-436" r="17921" b="436"/>
          <a:stretch/>
        </p:blipFill>
        <p:spPr>
          <a:xfrm>
            <a:off x="1103382" y="1600200"/>
            <a:ext cx="1867989" cy="2997200"/>
          </a:xfrm>
          <a:prstGeom prst="rect">
            <a:avLst/>
          </a:prstGeom>
          <a:ln>
            <a:noFill/>
          </a:ln>
          <a:effectLst>
            <a:outerShdw blurRad="292100" dist="139700" dir="2700000" algn="tl" rotWithShape="0">
              <a:srgbClr val="333333">
                <a:alpha val="65000"/>
              </a:srgbClr>
            </a:outerShdw>
          </a:effectLst>
        </p:spPr>
      </p:pic>
      <p:pic>
        <p:nvPicPr>
          <p:cNvPr id="8" name="Kép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19111" y="1600200"/>
            <a:ext cx="1867989" cy="29972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16111025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wipe(down)">
                                      <p:cBhvr>
                                        <p:cTn id="12" dur="580">
                                          <p:stCondLst>
                                            <p:cond delay="0"/>
                                          </p:stCondLst>
                                        </p:cTn>
                                        <p:tgtEl>
                                          <p:spTgt spid="6">
                                            <p:txEl>
                                              <p:pRg st="0" end="0"/>
                                            </p:txEl>
                                          </p:spTgt>
                                        </p:tgtEl>
                                      </p:cBhvr>
                                    </p:animEffect>
                                    <p:anim calcmode="lin" valueType="num">
                                      <p:cBhvr>
                                        <p:cTn id="13" dur="1822" tmFilter="0,0; 0.14,0.36; 0.43,0.73; 0.71,0.91; 1.0,1.0">
                                          <p:stCondLst>
                                            <p:cond delay="0"/>
                                          </p:stCondLst>
                                        </p:cTn>
                                        <p:tgtEl>
                                          <p:spTgt spid="6">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6">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6">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6">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6">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6">
                                            <p:txEl>
                                              <p:pRg st="0" end="0"/>
                                            </p:txEl>
                                          </p:spTgt>
                                        </p:tgtEl>
                                      </p:cBhvr>
                                      <p:to x="100000" y="60000"/>
                                    </p:animScale>
                                    <p:animScale>
                                      <p:cBhvr>
                                        <p:cTn id="19" dur="166" decel="50000">
                                          <p:stCondLst>
                                            <p:cond delay="676"/>
                                          </p:stCondLst>
                                        </p:cTn>
                                        <p:tgtEl>
                                          <p:spTgt spid="6">
                                            <p:txEl>
                                              <p:pRg st="0" end="0"/>
                                            </p:txEl>
                                          </p:spTgt>
                                        </p:tgtEl>
                                      </p:cBhvr>
                                      <p:to x="100000" y="100000"/>
                                    </p:animScale>
                                    <p:animScale>
                                      <p:cBhvr>
                                        <p:cTn id="20" dur="26">
                                          <p:stCondLst>
                                            <p:cond delay="1312"/>
                                          </p:stCondLst>
                                        </p:cTn>
                                        <p:tgtEl>
                                          <p:spTgt spid="6">
                                            <p:txEl>
                                              <p:pRg st="0" end="0"/>
                                            </p:txEl>
                                          </p:spTgt>
                                        </p:tgtEl>
                                      </p:cBhvr>
                                      <p:to x="100000" y="80000"/>
                                    </p:animScale>
                                    <p:animScale>
                                      <p:cBhvr>
                                        <p:cTn id="21" dur="166" decel="50000">
                                          <p:stCondLst>
                                            <p:cond delay="1338"/>
                                          </p:stCondLst>
                                        </p:cTn>
                                        <p:tgtEl>
                                          <p:spTgt spid="6">
                                            <p:txEl>
                                              <p:pRg st="0" end="0"/>
                                            </p:txEl>
                                          </p:spTgt>
                                        </p:tgtEl>
                                      </p:cBhvr>
                                      <p:to x="100000" y="100000"/>
                                    </p:animScale>
                                    <p:animScale>
                                      <p:cBhvr>
                                        <p:cTn id="22" dur="26">
                                          <p:stCondLst>
                                            <p:cond delay="1642"/>
                                          </p:stCondLst>
                                        </p:cTn>
                                        <p:tgtEl>
                                          <p:spTgt spid="6">
                                            <p:txEl>
                                              <p:pRg st="0" end="0"/>
                                            </p:txEl>
                                          </p:spTgt>
                                        </p:tgtEl>
                                      </p:cBhvr>
                                      <p:to x="100000" y="90000"/>
                                    </p:animScale>
                                    <p:animScale>
                                      <p:cBhvr>
                                        <p:cTn id="23" dur="166" decel="50000">
                                          <p:stCondLst>
                                            <p:cond delay="1668"/>
                                          </p:stCondLst>
                                        </p:cTn>
                                        <p:tgtEl>
                                          <p:spTgt spid="6">
                                            <p:txEl>
                                              <p:pRg st="0" end="0"/>
                                            </p:txEl>
                                          </p:spTgt>
                                        </p:tgtEl>
                                      </p:cBhvr>
                                      <p:to x="100000" y="100000"/>
                                    </p:animScale>
                                    <p:animScale>
                                      <p:cBhvr>
                                        <p:cTn id="24" dur="26">
                                          <p:stCondLst>
                                            <p:cond delay="1808"/>
                                          </p:stCondLst>
                                        </p:cTn>
                                        <p:tgtEl>
                                          <p:spTgt spid="6">
                                            <p:txEl>
                                              <p:pRg st="0" end="0"/>
                                            </p:txEl>
                                          </p:spTgt>
                                        </p:tgtEl>
                                      </p:cBhvr>
                                      <p:to x="100000" y="95000"/>
                                    </p:animScale>
                                    <p:animScale>
                                      <p:cBhvr>
                                        <p:cTn id="25" dur="166" decel="50000">
                                          <p:stCondLst>
                                            <p:cond delay="1834"/>
                                          </p:stCondLst>
                                        </p:cTn>
                                        <p:tgtEl>
                                          <p:spTgt spid="6">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6">
                                            <p:txEl>
                                              <p:pRg st="1" end="1"/>
                                            </p:txEl>
                                          </p:spTgt>
                                        </p:tgtEl>
                                        <p:attrNameLst>
                                          <p:attrName>style.visibility</p:attrName>
                                        </p:attrNameLst>
                                      </p:cBhvr>
                                      <p:to>
                                        <p:strVal val="visible"/>
                                      </p:to>
                                    </p:set>
                                    <p:animEffect transition="in" filter="wipe(down)">
                                      <p:cBhvr>
                                        <p:cTn id="30" dur="580">
                                          <p:stCondLst>
                                            <p:cond delay="0"/>
                                          </p:stCondLst>
                                        </p:cTn>
                                        <p:tgtEl>
                                          <p:spTgt spid="6">
                                            <p:txEl>
                                              <p:pRg st="1" end="1"/>
                                            </p:txEl>
                                          </p:spTgt>
                                        </p:tgtEl>
                                      </p:cBhvr>
                                    </p:animEffect>
                                    <p:anim calcmode="lin" valueType="num">
                                      <p:cBhvr>
                                        <p:cTn id="31" dur="1822" tmFilter="0,0; 0.14,0.36; 0.43,0.73; 0.71,0.91; 1.0,1.0">
                                          <p:stCondLst>
                                            <p:cond delay="0"/>
                                          </p:stCondLst>
                                        </p:cTn>
                                        <p:tgtEl>
                                          <p:spTgt spid="6">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6">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6">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6">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6">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6">
                                            <p:txEl>
                                              <p:pRg st="1" end="1"/>
                                            </p:txEl>
                                          </p:spTgt>
                                        </p:tgtEl>
                                      </p:cBhvr>
                                      <p:to x="100000" y="60000"/>
                                    </p:animScale>
                                    <p:animScale>
                                      <p:cBhvr>
                                        <p:cTn id="37" dur="166" decel="50000">
                                          <p:stCondLst>
                                            <p:cond delay="676"/>
                                          </p:stCondLst>
                                        </p:cTn>
                                        <p:tgtEl>
                                          <p:spTgt spid="6">
                                            <p:txEl>
                                              <p:pRg st="1" end="1"/>
                                            </p:txEl>
                                          </p:spTgt>
                                        </p:tgtEl>
                                      </p:cBhvr>
                                      <p:to x="100000" y="100000"/>
                                    </p:animScale>
                                    <p:animScale>
                                      <p:cBhvr>
                                        <p:cTn id="38" dur="26">
                                          <p:stCondLst>
                                            <p:cond delay="1312"/>
                                          </p:stCondLst>
                                        </p:cTn>
                                        <p:tgtEl>
                                          <p:spTgt spid="6">
                                            <p:txEl>
                                              <p:pRg st="1" end="1"/>
                                            </p:txEl>
                                          </p:spTgt>
                                        </p:tgtEl>
                                      </p:cBhvr>
                                      <p:to x="100000" y="80000"/>
                                    </p:animScale>
                                    <p:animScale>
                                      <p:cBhvr>
                                        <p:cTn id="39" dur="166" decel="50000">
                                          <p:stCondLst>
                                            <p:cond delay="1338"/>
                                          </p:stCondLst>
                                        </p:cTn>
                                        <p:tgtEl>
                                          <p:spTgt spid="6">
                                            <p:txEl>
                                              <p:pRg st="1" end="1"/>
                                            </p:txEl>
                                          </p:spTgt>
                                        </p:tgtEl>
                                      </p:cBhvr>
                                      <p:to x="100000" y="100000"/>
                                    </p:animScale>
                                    <p:animScale>
                                      <p:cBhvr>
                                        <p:cTn id="40" dur="26">
                                          <p:stCondLst>
                                            <p:cond delay="1642"/>
                                          </p:stCondLst>
                                        </p:cTn>
                                        <p:tgtEl>
                                          <p:spTgt spid="6">
                                            <p:txEl>
                                              <p:pRg st="1" end="1"/>
                                            </p:txEl>
                                          </p:spTgt>
                                        </p:tgtEl>
                                      </p:cBhvr>
                                      <p:to x="100000" y="90000"/>
                                    </p:animScale>
                                    <p:animScale>
                                      <p:cBhvr>
                                        <p:cTn id="41" dur="166" decel="50000">
                                          <p:stCondLst>
                                            <p:cond delay="1668"/>
                                          </p:stCondLst>
                                        </p:cTn>
                                        <p:tgtEl>
                                          <p:spTgt spid="6">
                                            <p:txEl>
                                              <p:pRg st="1" end="1"/>
                                            </p:txEl>
                                          </p:spTgt>
                                        </p:tgtEl>
                                      </p:cBhvr>
                                      <p:to x="100000" y="100000"/>
                                    </p:animScale>
                                    <p:animScale>
                                      <p:cBhvr>
                                        <p:cTn id="42" dur="26">
                                          <p:stCondLst>
                                            <p:cond delay="1808"/>
                                          </p:stCondLst>
                                        </p:cTn>
                                        <p:tgtEl>
                                          <p:spTgt spid="6">
                                            <p:txEl>
                                              <p:pRg st="1" end="1"/>
                                            </p:txEl>
                                          </p:spTgt>
                                        </p:tgtEl>
                                      </p:cBhvr>
                                      <p:to x="100000" y="95000"/>
                                    </p:animScale>
                                    <p:animScale>
                                      <p:cBhvr>
                                        <p:cTn id="43" dur="166" decel="50000">
                                          <p:stCondLst>
                                            <p:cond delay="1834"/>
                                          </p:stCondLst>
                                        </p:cTn>
                                        <p:tgtEl>
                                          <p:spTgt spid="6">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6" presetClass="entr" presetSubtype="16" fill="hold" nodeType="click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circle(in)">
                                      <p:cBhvr>
                                        <p:cTn id="48" dur="2000"/>
                                        <p:tgtEl>
                                          <p:spTgt spid="7"/>
                                        </p:tgtEl>
                                      </p:cBhvr>
                                    </p:animEffect>
                                  </p:childTnLst>
                                </p:cTn>
                              </p:par>
                            </p:childTnLst>
                          </p:cTn>
                        </p:par>
                      </p:childTnLst>
                    </p:cTn>
                  </p:par>
                  <p:par>
                    <p:cTn id="49" fill="hold">
                      <p:stCondLst>
                        <p:cond delay="indefinite"/>
                      </p:stCondLst>
                      <p:childTnLst>
                        <p:par>
                          <p:cTn id="50" fill="hold">
                            <p:stCondLst>
                              <p:cond delay="0"/>
                            </p:stCondLst>
                            <p:childTnLst>
                              <p:par>
                                <p:cTn id="51" presetID="6" presetClass="entr" presetSubtype="16" fill="hold" nodeType="clickEffect">
                                  <p:stCondLst>
                                    <p:cond delay="0"/>
                                  </p:stCondLst>
                                  <p:childTnLst>
                                    <p:set>
                                      <p:cBhvr>
                                        <p:cTn id="52" dur="1" fill="hold">
                                          <p:stCondLst>
                                            <p:cond delay="0"/>
                                          </p:stCondLst>
                                        </p:cTn>
                                        <p:tgtEl>
                                          <p:spTgt spid="8"/>
                                        </p:tgtEl>
                                        <p:attrNameLst>
                                          <p:attrName>style.visibility</p:attrName>
                                        </p:attrNameLst>
                                      </p:cBhvr>
                                      <p:to>
                                        <p:strVal val="visible"/>
                                      </p:to>
                                    </p:set>
                                    <p:animEffect transition="in" filter="circle(in)">
                                      <p:cBhvr>
                                        <p:cTn id="53"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sz="3500" dirty="0" err="1">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Her</a:t>
            </a:r>
            <a:r>
              <a:rPr lang="hu-HU" sz="3500"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 </a:t>
            </a:r>
            <a:r>
              <a:rPr lang="en-GB" sz="3500" dirty="0" smtClean="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recognitions</a:t>
            </a:r>
            <a:endParaRPr lang="en-GB" sz="3500"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endParaRPr>
          </a:p>
        </p:txBody>
      </p:sp>
      <p:sp>
        <p:nvSpPr>
          <p:cNvPr id="3" name="Tartalom helye 2"/>
          <p:cNvSpPr>
            <a:spLocks noGrp="1"/>
          </p:cNvSpPr>
          <p:nvPr>
            <p:ph idx="1"/>
          </p:nvPr>
        </p:nvSpPr>
        <p:spPr>
          <a:xfrm>
            <a:off x="5511338" y="1600199"/>
            <a:ext cx="5575762" cy="4572001"/>
          </a:xfrm>
        </p:spPr>
        <p:txBody>
          <a:bodyPr/>
          <a:lstStyle/>
          <a:p>
            <a:pPr algn="just"/>
            <a:r>
              <a:rPr lang="en-GB" dirty="0" smtClean="0">
                <a:latin typeface="Calibri Light" panose="020F0302020204030204" pitchFamily="34" charset="0"/>
                <a:cs typeface="Calibri Light" panose="020F0302020204030204" pitchFamily="34" charset="0"/>
              </a:rPr>
              <a:t>She has received many honours and awards e.g. British Book Awards, Children's Book of the Year.</a:t>
            </a:r>
          </a:p>
          <a:p>
            <a:pPr algn="just"/>
            <a:r>
              <a:rPr lang="en-GB" dirty="0" smtClean="0">
                <a:latin typeface="Calibri Light" panose="020F0302020204030204" pitchFamily="34" charset="0"/>
                <a:cs typeface="Calibri Light" panose="020F0302020204030204" pitchFamily="34" charset="0"/>
              </a:rPr>
              <a:t>In 2000, the Warner Brothers bought the movie rights of the series and the film adaptation of the first book was released in 2001.</a:t>
            </a:r>
            <a:br>
              <a:rPr lang="en-GB" dirty="0" smtClean="0">
                <a:latin typeface="Calibri Light" panose="020F0302020204030204" pitchFamily="34" charset="0"/>
                <a:cs typeface="Calibri Light" panose="020F0302020204030204" pitchFamily="34" charset="0"/>
              </a:rPr>
            </a:br>
            <a:r>
              <a:rPr lang="en-GB" dirty="0" smtClean="0">
                <a:latin typeface="Calibri Light" panose="020F0302020204030204" pitchFamily="34" charset="0"/>
                <a:cs typeface="Calibri Light" panose="020F0302020204030204" pitchFamily="34" charset="0"/>
              </a:rPr>
              <a:t>J.K. Rowling participated in the shootings, moreover, she played a major role in the production of the film series. For example, she chose the actors/actresses herself, but she only allowed British actors/actresses to play.</a:t>
            </a:r>
          </a:p>
          <a:p>
            <a:endParaRPr lang="hu-HU" dirty="0"/>
          </a:p>
        </p:txBody>
      </p:sp>
      <p:pic>
        <p:nvPicPr>
          <p:cNvPr id="5" name="Kép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4900" y="1600199"/>
            <a:ext cx="4002677" cy="4878978"/>
          </a:xfrm>
          <a:prstGeom prst="round2DiagRect">
            <a:avLst>
              <a:gd name="adj1" fmla="val 16667"/>
              <a:gd name="adj2" fmla="val 0"/>
            </a:avLst>
          </a:prstGeom>
          <a:ln w="3175"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1212695387"/>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circle(in)">
                                      <p:cBhvr>
                                        <p:cTn id="26"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sz="half" idx="1"/>
          </p:nvPr>
        </p:nvSpPr>
        <p:spPr/>
        <p:txBody>
          <a:bodyPr>
            <a:normAutofit/>
          </a:bodyPr>
          <a:lstStyle/>
          <a:p>
            <a:pPr algn="just"/>
            <a:r>
              <a:rPr lang="en-GB" dirty="0" smtClean="0">
                <a:latin typeface="Calibri Light" panose="020F0302020204030204" pitchFamily="34" charset="0"/>
                <a:cs typeface="Calibri Light" panose="020F0302020204030204" pitchFamily="34" charset="0"/>
              </a:rPr>
              <a:t>She lives a very modest lifestyle and she has never forgotten where she came from. </a:t>
            </a:r>
          </a:p>
          <a:p>
            <a:pPr algn="just"/>
            <a:r>
              <a:rPr lang="en-GB" dirty="0" smtClean="0">
                <a:latin typeface="Calibri Light" panose="020F0302020204030204" pitchFamily="34" charset="0"/>
                <a:cs typeface="Calibri Light" panose="020F0302020204030204" pitchFamily="34" charset="0"/>
              </a:rPr>
              <a:t>Alongside her writing and her family life, her other priority is the charities and the causes she supports. She helps women, children and young people at risk through her charity. She also supports research and patient care for Multiple Sclerosis.</a:t>
            </a:r>
          </a:p>
          <a:p>
            <a:endParaRPr lang="hu-HU" sz="1800" dirty="0">
              <a:latin typeface="Calibri Light" panose="020F0302020204030204" pitchFamily="34" charset="0"/>
              <a:cs typeface="Calibri Light" panose="020F0302020204030204" pitchFamily="34" charset="0"/>
            </a:endParaRPr>
          </a:p>
        </p:txBody>
      </p:sp>
      <p:sp>
        <p:nvSpPr>
          <p:cNvPr id="4" name="Tartalom helye 3"/>
          <p:cNvSpPr>
            <a:spLocks noGrp="1"/>
          </p:cNvSpPr>
          <p:nvPr>
            <p:ph sz="half" idx="2"/>
          </p:nvPr>
        </p:nvSpPr>
        <p:spPr/>
        <p:txBody>
          <a:bodyPr>
            <a:normAutofit/>
          </a:bodyPr>
          <a:lstStyle/>
          <a:p>
            <a:pPr algn="just"/>
            <a:r>
              <a:rPr lang="hu-HU" dirty="0">
                <a:latin typeface="Calibri Light" panose="020F0302020204030204" pitchFamily="34" charset="0"/>
                <a:cs typeface="Calibri Light" panose="020F0302020204030204" pitchFamily="34" charset="0"/>
              </a:rPr>
              <a:t>J</a:t>
            </a:r>
            <a:r>
              <a:rPr lang="en-US" dirty="0">
                <a:latin typeface="Calibri Light" panose="020F0302020204030204" pitchFamily="34" charset="0"/>
                <a:cs typeface="Calibri Light" panose="020F0302020204030204" pitchFamily="34" charset="0"/>
              </a:rPr>
              <a:t>.K. Rowling is the first self-made billionaire author in history. The seven Harry Potter books have sold more than 450 million copies around the world and have been translated into more than 80 different languages. </a:t>
            </a:r>
            <a:endParaRPr lang="hu-HU" dirty="0">
              <a:latin typeface="Calibri Light" panose="020F0302020204030204" pitchFamily="34" charset="0"/>
              <a:cs typeface="Calibri Light" panose="020F0302020204030204" pitchFamily="34" charset="0"/>
            </a:endParaRPr>
          </a:p>
          <a:p>
            <a:pPr algn="just"/>
            <a:r>
              <a:rPr lang="en-US" dirty="0">
                <a:latin typeface="Calibri Light" panose="020F0302020204030204" pitchFamily="34" charset="0"/>
                <a:cs typeface="Calibri Light" panose="020F0302020204030204" pitchFamily="34" charset="0"/>
              </a:rPr>
              <a:t>Reading of the complete Harry Potter series is compulsory in some schools in the United Kingdom.</a:t>
            </a:r>
          </a:p>
          <a:p>
            <a:pPr lvl="0" algn="just"/>
            <a:endParaRPr lang="hu-HU" dirty="0">
              <a:latin typeface="Calibri Light" panose="020F0302020204030204" pitchFamily="34" charset="0"/>
              <a:cs typeface="Calibri Light" panose="020F0302020204030204" pitchFamily="34" charset="0"/>
            </a:endParaRPr>
          </a:p>
          <a:p>
            <a:endParaRPr lang="hu-HU" dirty="0"/>
          </a:p>
        </p:txBody>
      </p:sp>
      <p:sp>
        <p:nvSpPr>
          <p:cNvPr id="9" name="Cím 1"/>
          <p:cNvSpPr>
            <a:spLocks noGrp="1"/>
          </p:cNvSpPr>
          <p:nvPr>
            <p:ph type="title"/>
          </p:nvPr>
        </p:nvSpPr>
        <p:spPr>
          <a:xfrm>
            <a:off x="1104900" y="418010"/>
            <a:ext cx="9980682" cy="794339"/>
          </a:xfrm>
        </p:spPr>
        <p:txBody>
          <a:bodyPr>
            <a:normAutofit/>
          </a:bodyPr>
          <a:lstStyle/>
          <a:p>
            <a:r>
              <a:rPr lang="hu-HU" sz="3500"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Her life </a:t>
            </a:r>
            <a:r>
              <a:rPr lang="en-GB" sz="3500" dirty="0" smtClean="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now</a:t>
            </a:r>
            <a:endParaRPr lang="en-GB" sz="3500"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44310670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additive="base">
                                        <p:cTn id="2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 calcmode="lin" valueType="num">
                                      <p:cBhvr additive="base">
                                        <p:cTn id="2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p:cTn id="33" dur="1000" fill="hold"/>
                                        <p:tgtEl>
                                          <p:spTgt spid="9"/>
                                        </p:tgtEl>
                                        <p:attrNameLst>
                                          <p:attrName>ppt_w</p:attrName>
                                        </p:attrNameLst>
                                      </p:cBhvr>
                                      <p:tavLst>
                                        <p:tav tm="0">
                                          <p:val>
                                            <p:fltVal val="0"/>
                                          </p:val>
                                        </p:tav>
                                        <p:tav tm="100000">
                                          <p:val>
                                            <p:strVal val="#ppt_w"/>
                                          </p:val>
                                        </p:tav>
                                      </p:tavLst>
                                    </p:anim>
                                    <p:anim calcmode="lin" valueType="num">
                                      <p:cBhvr>
                                        <p:cTn id="34" dur="1000" fill="hold"/>
                                        <p:tgtEl>
                                          <p:spTgt spid="9"/>
                                        </p:tgtEl>
                                        <p:attrNameLst>
                                          <p:attrName>ppt_h</p:attrName>
                                        </p:attrNameLst>
                                      </p:cBhvr>
                                      <p:tavLst>
                                        <p:tav tm="0">
                                          <p:val>
                                            <p:fltVal val="0"/>
                                          </p:val>
                                        </p:tav>
                                        <p:tav tm="100000">
                                          <p:val>
                                            <p:strVal val="#ppt_h"/>
                                          </p:val>
                                        </p:tav>
                                      </p:tavLst>
                                    </p:anim>
                                    <p:anim calcmode="lin" valueType="num">
                                      <p:cBhvr>
                                        <p:cTn id="35" dur="1000" fill="hold"/>
                                        <p:tgtEl>
                                          <p:spTgt spid="9"/>
                                        </p:tgtEl>
                                        <p:attrNameLst>
                                          <p:attrName>style.rotation</p:attrName>
                                        </p:attrNameLst>
                                      </p:cBhvr>
                                      <p:tavLst>
                                        <p:tav tm="0">
                                          <p:val>
                                            <p:fltVal val="90"/>
                                          </p:val>
                                        </p:tav>
                                        <p:tav tm="100000">
                                          <p:val>
                                            <p:fltVal val="0"/>
                                          </p:val>
                                        </p:tav>
                                      </p:tavLst>
                                    </p:anim>
                                    <p:animEffect transition="in" filter="fade">
                                      <p:cBhvr>
                                        <p:cTn id="36"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en-GB" sz="3500" dirty="0" smtClean="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My personal experience</a:t>
            </a:r>
            <a:endParaRPr lang="en-GB" sz="3500"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endParaRPr>
          </a:p>
        </p:txBody>
      </p:sp>
      <p:sp>
        <p:nvSpPr>
          <p:cNvPr id="3" name="Tartalom helye 2"/>
          <p:cNvSpPr>
            <a:spLocks noGrp="1"/>
          </p:cNvSpPr>
          <p:nvPr>
            <p:ph idx="1"/>
          </p:nvPr>
        </p:nvSpPr>
        <p:spPr/>
        <p:txBody>
          <a:bodyPr/>
          <a:lstStyle/>
          <a:p>
            <a:pPr algn="just"/>
            <a:r>
              <a:rPr lang="en-GB" dirty="0" smtClean="0">
                <a:latin typeface="Calibri Light" panose="020F0302020204030204" pitchFamily="34" charset="0"/>
                <a:cs typeface="Calibri Light" panose="020F0302020204030204" pitchFamily="34" charset="0"/>
              </a:rPr>
              <a:t>When I was younger, my sister and her husband read the books, this is how I get to know the Harry Potter series. I started reading them, but I did not like them back at that time. </a:t>
            </a:r>
            <a:br>
              <a:rPr lang="en-GB" dirty="0" smtClean="0">
                <a:latin typeface="Calibri Light" panose="020F0302020204030204" pitchFamily="34" charset="0"/>
                <a:cs typeface="Calibri Light" panose="020F0302020204030204" pitchFamily="34" charset="0"/>
              </a:rPr>
            </a:br>
            <a:r>
              <a:rPr lang="en-GB" dirty="0" smtClean="0">
                <a:latin typeface="Calibri Light" panose="020F0302020204030204" pitchFamily="34" charset="0"/>
                <a:cs typeface="Calibri Light" panose="020F0302020204030204" pitchFamily="34" charset="0"/>
              </a:rPr>
              <a:t>Later on I got sucked into the world of the novel.</a:t>
            </a:r>
            <a:r>
              <a:rPr lang="en-GB" dirty="0" smtClean="0"/>
              <a:t> </a:t>
            </a:r>
            <a:r>
              <a:rPr lang="en-GB" dirty="0" smtClean="0">
                <a:latin typeface="Calibri Light" panose="020F0302020204030204" pitchFamily="34" charset="0"/>
                <a:cs typeface="Calibri Light" panose="020F0302020204030204" pitchFamily="34" charset="0"/>
              </a:rPr>
              <a:t>I have always wanted a signed Harry Potter copy by her.</a:t>
            </a:r>
          </a:p>
          <a:p>
            <a:pPr lvl="0" algn="just"/>
            <a:r>
              <a:rPr lang="en-GB" dirty="0" smtClean="0">
                <a:latin typeface="Calibri Light" panose="020F0302020204030204" pitchFamily="34" charset="0"/>
                <a:cs typeface="Calibri Light" panose="020F0302020204030204" pitchFamily="34" charset="0"/>
              </a:rPr>
              <a:t>With the popularity of her seven books she did more for motivating children to read than any other author on the planet. However, she came under fire in 2020 for negative comments she posted about the transgender community.</a:t>
            </a:r>
          </a:p>
          <a:p>
            <a:pPr algn="just"/>
            <a:r>
              <a:rPr lang="en-GB" dirty="0" smtClean="0">
                <a:latin typeface="Calibri Light" panose="020F0302020204030204" pitchFamily="34" charset="0"/>
                <a:cs typeface="Calibri Light" panose="020F0302020204030204" pitchFamily="34" charset="0"/>
              </a:rPr>
              <a:t>Even though we are from different age groups, she has done things that have influenced my generation and we hope it will carry on for a long time.</a:t>
            </a:r>
          </a:p>
          <a:p>
            <a:pPr lvl="0" algn="just"/>
            <a:endParaRPr lang="hu-HU" dirty="0">
              <a:latin typeface="Calibri Light" panose="020F0302020204030204" pitchFamily="34" charset="0"/>
              <a:cs typeface="Calibri Light" panose="020F0302020204030204" pitchFamily="34" charset="0"/>
            </a:endParaRPr>
          </a:p>
          <a:p>
            <a:pPr lvl="0" algn="just"/>
            <a:endParaRPr lang="hu-HU"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401729710"/>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grpId="0" nodeType="clickEffect">
                                  <p:stCondLst>
                                    <p:cond delay="0"/>
                                  </p:stCondLst>
                                  <p:childTnLst>
                                    <p:set>
                                      <p:cBhvr>
                                        <p:cTn id="47" dur="1" fill="hold">
                                          <p:stCondLst>
                                            <p:cond delay="0"/>
                                          </p:stCondLst>
                                        </p:cTn>
                                        <p:tgtEl>
                                          <p:spTgt spid="3">
                                            <p:txEl>
                                              <p:pRg st="2" end="2"/>
                                            </p:txEl>
                                          </p:spTgt>
                                        </p:tgtEl>
                                        <p:attrNameLst>
                                          <p:attrName>style.visibility</p:attrName>
                                        </p:attrNameLst>
                                      </p:cBhvr>
                                      <p:to>
                                        <p:strVal val="visible"/>
                                      </p:to>
                                    </p:set>
                                    <p:animEffect transition="in" filter="wipe(down)">
                                      <p:cBhvr>
                                        <p:cTn id="48" dur="580">
                                          <p:stCondLst>
                                            <p:cond delay="0"/>
                                          </p:stCondLst>
                                        </p:cTn>
                                        <p:tgtEl>
                                          <p:spTgt spid="3">
                                            <p:txEl>
                                              <p:pRg st="2" end="2"/>
                                            </p:txEl>
                                          </p:spTgt>
                                        </p:tgtEl>
                                      </p:cBhvr>
                                    </p:animEffect>
                                    <p:anim calcmode="lin" valueType="num">
                                      <p:cBhvr>
                                        <p:cTn id="4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3">
                                            <p:txEl>
                                              <p:pRg st="2" end="2"/>
                                            </p:txEl>
                                          </p:spTgt>
                                        </p:tgtEl>
                                      </p:cBhvr>
                                      <p:to x="100000" y="60000"/>
                                    </p:animScale>
                                    <p:animScale>
                                      <p:cBhvr>
                                        <p:cTn id="55" dur="166" decel="50000">
                                          <p:stCondLst>
                                            <p:cond delay="676"/>
                                          </p:stCondLst>
                                        </p:cTn>
                                        <p:tgtEl>
                                          <p:spTgt spid="3">
                                            <p:txEl>
                                              <p:pRg st="2" end="2"/>
                                            </p:txEl>
                                          </p:spTgt>
                                        </p:tgtEl>
                                      </p:cBhvr>
                                      <p:to x="100000" y="100000"/>
                                    </p:animScale>
                                    <p:animScale>
                                      <p:cBhvr>
                                        <p:cTn id="56" dur="26">
                                          <p:stCondLst>
                                            <p:cond delay="1312"/>
                                          </p:stCondLst>
                                        </p:cTn>
                                        <p:tgtEl>
                                          <p:spTgt spid="3">
                                            <p:txEl>
                                              <p:pRg st="2" end="2"/>
                                            </p:txEl>
                                          </p:spTgt>
                                        </p:tgtEl>
                                      </p:cBhvr>
                                      <p:to x="100000" y="80000"/>
                                    </p:animScale>
                                    <p:animScale>
                                      <p:cBhvr>
                                        <p:cTn id="57" dur="166" decel="50000">
                                          <p:stCondLst>
                                            <p:cond delay="1338"/>
                                          </p:stCondLst>
                                        </p:cTn>
                                        <p:tgtEl>
                                          <p:spTgt spid="3">
                                            <p:txEl>
                                              <p:pRg st="2" end="2"/>
                                            </p:txEl>
                                          </p:spTgt>
                                        </p:tgtEl>
                                      </p:cBhvr>
                                      <p:to x="100000" y="100000"/>
                                    </p:animScale>
                                    <p:animScale>
                                      <p:cBhvr>
                                        <p:cTn id="58" dur="26">
                                          <p:stCondLst>
                                            <p:cond delay="1642"/>
                                          </p:stCondLst>
                                        </p:cTn>
                                        <p:tgtEl>
                                          <p:spTgt spid="3">
                                            <p:txEl>
                                              <p:pRg st="2" end="2"/>
                                            </p:txEl>
                                          </p:spTgt>
                                        </p:tgtEl>
                                      </p:cBhvr>
                                      <p:to x="100000" y="90000"/>
                                    </p:animScale>
                                    <p:animScale>
                                      <p:cBhvr>
                                        <p:cTn id="59" dur="166" decel="50000">
                                          <p:stCondLst>
                                            <p:cond delay="1668"/>
                                          </p:stCondLst>
                                        </p:cTn>
                                        <p:tgtEl>
                                          <p:spTgt spid="3">
                                            <p:txEl>
                                              <p:pRg st="2" end="2"/>
                                            </p:txEl>
                                          </p:spTgt>
                                        </p:tgtEl>
                                      </p:cBhvr>
                                      <p:to x="100000" y="100000"/>
                                    </p:animScale>
                                    <p:animScale>
                                      <p:cBhvr>
                                        <p:cTn id="60" dur="26">
                                          <p:stCondLst>
                                            <p:cond delay="1808"/>
                                          </p:stCondLst>
                                        </p:cTn>
                                        <p:tgtEl>
                                          <p:spTgt spid="3">
                                            <p:txEl>
                                              <p:pRg st="2" end="2"/>
                                            </p:txEl>
                                          </p:spTgt>
                                        </p:tgtEl>
                                      </p:cBhvr>
                                      <p:to x="100000" y="95000"/>
                                    </p:animScale>
                                    <p:animScale>
                                      <p:cBhvr>
                                        <p:cTn id="61"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Szakirodalom 16x9">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 xmlns:thm15="http://schemas.microsoft.com/office/thememl/2012/main" name="Office_9411649_TF03431380_TF03431380.potx" id="{399966B5-33C4-4AF0-B10A-9A2C5DC77FE0}" vid="{77A26543-CCDC-42AD-A333-20DA361A37C6}"/>
    </a:ext>
  </a:extLst>
</a:theme>
</file>

<file path=ppt/theme/theme2.xml><?xml version="1.0" encoding="utf-8"?>
<a:theme xmlns:a="http://schemas.openxmlformats.org/drawingml/2006/main" name="Office-téma">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éma">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Props1.xml><?xml version="1.0" encoding="utf-8"?>
<ds:datastoreItem xmlns:ds="http://schemas.openxmlformats.org/officeDocument/2006/customXml" ds:itemID="{561E720F-F05D-4536-9C34-0CFCED65D3B7}">
  <ds:schemaRefs>
    <ds:schemaRef ds:uri="http://schemas.microsoft.com/sharepoint/v3/contenttype/forms"/>
  </ds:schemaRefs>
</ds:datastoreItem>
</file>

<file path=customXml/itemProps2.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CDDBB83-77C1-4099-A0AA-289882E745E2}">
  <ds:schemaRefs>
    <ds:schemaRef ds:uri="http://purl.org/dc/elements/1.1/"/>
    <ds:schemaRef ds:uri="http://schemas.openxmlformats.org/package/2006/metadata/core-properties"/>
    <ds:schemaRef ds:uri="http://schemas.microsoft.com/office/2006/documentManagement/types"/>
    <ds:schemaRef ds:uri="http://purl.org/dc/terms/"/>
    <ds:schemaRef ds:uri="http://schemas.microsoft.com/office/infopath/2007/PartnerControls"/>
    <ds:schemaRef ds:uri="4873beb7-5857-4685-be1f-d57550cc96cc"/>
    <ds:schemaRef ds:uri="http://purl.org/dc/dcmitype/"/>
    <ds:schemaRef ds:uri="http://www.w3.org/XML/1998/namespace"/>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Oktatási bemutató, sávos és hajszálcsíkos arculat (szélesvásznú)</Template>
  <TotalTime>0</TotalTime>
  <Words>849</Words>
  <Application>Microsoft Office PowerPoint</Application>
  <PresentationFormat>Egyéni</PresentationFormat>
  <Paragraphs>50</Paragraphs>
  <Slides>11</Slides>
  <Notes>0</Notes>
  <HiddenSlides>0</HiddenSlides>
  <MMClips>0</MMClips>
  <ScaleCrop>false</ScaleCrop>
  <HeadingPairs>
    <vt:vector size="4" baseType="variant">
      <vt:variant>
        <vt:lpstr>Téma</vt:lpstr>
      </vt:variant>
      <vt:variant>
        <vt:i4>1</vt:i4>
      </vt:variant>
      <vt:variant>
        <vt:lpstr>Diacímek</vt:lpstr>
      </vt:variant>
      <vt:variant>
        <vt:i4>11</vt:i4>
      </vt:variant>
    </vt:vector>
  </HeadingPairs>
  <TitlesOfParts>
    <vt:vector size="12" baseType="lpstr">
      <vt:lpstr>Szakirodalom 16x9</vt:lpstr>
      <vt:lpstr>My Idol</vt:lpstr>
      <vt:lpstr>J.K. Rowling</vt:lpstr>
      <vt:lpstr>Her early life and career</vt:lpstr>
      <vt:lpstr>Her books</vt:lpstr>
      <vt:lpstr>PowerPoint bemutató</vt:lpstr>
      <vt:lpstr>It may be familiar</vt:lpstr>
      <vt:lpstr>Her recognitions</vt:lpstr>
      <vt:lpstr>Her life now</vt:lpstr>
      <vt:lpstr>My personal experience</vt:lpstr>
      <vt:lpstr>Pop quiz</vt:lpstr>
      <vt:lpstr>Thank you for your attention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2022-10-19T18:11:53Z</dcterms:created>
  <dcterms:modified xsi:type="dcterms:W3CDTF">2023-01-08T09:22:28Z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