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2" r:id="rId5"/>
    <p:sldId id="263" r:id="rId6"/>
    <p:sldId id="260" r:id="rId7"/>
    <p:sldId id="265" r:id="rId8"/>
    <p:sldId id="259" r:id="rId9"/>
    <p:sldId id="266" r:id="rId10"/>
    <p:sldId id="268" r:id="rId1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80594" autoAdjust="0"/>
  </p:normalViewPr>
  <p:slideViewPr>
    <p:cSldViewPr>
      <p:cViewPr>
        <p:scale>
          <a:sx n="124" d="100"/>
          <a:sy n="124" d="100"/>
        </p:scale>
        <p:origin x="-117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8" name="Cím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hu-HU"/>
              <a:t>Mintacím szerkesztése</a:t>
            </a:r>
            <a:endParaRPr kumimoji="0" lang="en-US"/>
          </a:p>
        </p:txBody>
      </p:sp>
      <p:sp>
        <p:nvSpPr>
          <p:cNvPr id="28" name="Dátum helye 27"/>
          <p:cNvSpPr>
            <a:spLocks noGrp="1"/>
          </p:cNvSpPr>
          <p:nvPr>
            <p:ph type="dt" sz="half" idx="10"/>
          </p:nvPr>
        </p:nvSpPr>
        <p:spPr/>
        <p:txBody>
          <a:bodyPr/>
          <a:lstStyle/>
          <a:p>
            <a:fld id="{3F91B1C4-BE36-4698-8CDC-CBDD9B3239C0}" type="datetimeFigureOut">
              <a:rPr lang="hu-HU" smtClean="0"/>
              <a:t>2023.01.08.</a:t>
            </a:fld>
            <a:endParaRPr lang="hu-HU"/>
          </a:p>
        </p:txBody>
      </p:sp>
      <p:sp>
        <p:nvSpPr>
          <p:cNvPr id="17" name="Élőláb helye 16"/>
          <p:cNvSpPr>
            <a:spLocks noGrp="1"/>
          </p:cNvSpPr>
          <p:nvPr>
            <p:ph type="ftr" sz="quarter" idx="11"/>
          </p:nvPr>
        </p:nvSpPr>
        <p:spPr/>
        <p:txBody>
          <a:bodyPr/>
          <a:lstStyle/>
          <a:p>
            <a:endParaRPr lang="hu-HU"/>
          </a:p>
        </p:txBody>
      </p:sp>
      <p:sp>
        <p:nvSpPr>
          <p:cNvPr id="29" name="Dia számának helye 28"/>
          <p:cNvSpPr>
            <a:spLocks noGrp="1"/>
          </p:cNvSpPr>
          <p:nvPr>
            <p:ph type="sldNum" sz="quarter" idx="12"/>
          </p:nvPr>
        </p:nvSpPr>
        <p:spPr/>
        <p:txBody>
          <a:bodyPr/>
          <a:lstStyle/>
          <a:p>
            <a:fld id="{1F95AF74-D81A-4078-AADA-B9D57E84BBB4}" type="slidenum">
              <a:rPr lang="hu-HU" smtClean="0"/>
              <a:t>‹#›</a:t>
            </a:fld>
            <a:endParaRPr lang="hu-HU"/>
          </a:p>
        </p:txBody>
      </p:sp>
      <p:sp>
        <p:nvSpPr>
          <p:cNvPr id="9" name="Alcím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a:t>Alcím mintájának szerkesztése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4" name="Dátum helye 3"/>
          <p:cNvSpPr>
            <a:spLocks noGrp="1"/>
          </p:cNvSpPr>
          <p:nvPr>
            <p:ph type="dt" sz="half" idx="10"/>
          </p:nvPr>
        </p:nvSpPr>
        <p:spPr/>
        <p:txBody>
          <a:bodyPr/>
          <a:lstStyle/>
          <a:p>
            <a:fld id="{3F91B1C4-BE36-4698-8CDC-CBDD9B3239C0}" type="datetimeFigureOut">
              <a:rPr lang="hu-HU" smtClean="0"/>
              <a:t>2023.01.08.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kumimoji="0" lang="hu-HU"/>
              <a:t>Mintacím szerkesztése</a:t>
            </a:r>
            <a:endParaRPr kumimoji="0"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4" name="Dátum helye 3"/>
          <p:cNvSpPr>
            <a:spLocks noGrp="1"/>
          </p:cNvSpPr>
          <p:nvPr>
            <p:ph type="dt" sz="half" idx="10"/>
          </p:nvPr>
        </p:nvSpPr>
        <p:spPr/>
        <p:txBody>
          <a:bodyPr/>
          <a:lstStyle/>
          <a:p>
            <a:fld id="{3F91B1C4-BE36-4698-8CDC-CBDD9B3239C0}" type="datetimeFigureOut">
              <a:rPr lang="hu-HU" smtClean="0"/>
              <a:t>2023.01.08.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4" name="Dátum helye 3"/>
          <p:cNvSpPr>
            <a:spLocks noGrp="1"/>
          </p:cNvSpPr>
          <p:nvPr>
            <p:ph type="dt" sz="half" idx="10"/>
          </p:nvPr>
        </p:nvSpPr>
        <p:spPr/>
        <p:txBody>
          <a:bodyPr/>
          <a:lstStyle/>
          <a:p>
            <a:fld id="{3F91B1C4-BE36-4698-8CDC-CBDD9B3239C0}" type="datetimeFigureOut">
              <a:rPr lang="hu-HU" smtClean="0"/>
              <a:t>2023.01.08.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3">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hu-HU"/>
              <a:t>Mintacím szerkesztése</a:t>
            </a:r>
            <a:endParaRPr kumimoji="0" lang="en-US"/>
          </a:p>
        </p:txBody>
      </p:sp>
      <p:sp>
        <p:nvSpPr>
          <p:cNvPr id="3" name="Szöveg hely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a:t>Mintaszöveg szerkesztése</a:t>
            </a:r>
          </a:p>
        </p:txBody>
      </p:sp>
      <p:sp>
        <p:nvSpPr>
          <p:cNvPr id="4" name="Dátum helye 3"/>
          <p:cNvSpPr>
            <a:spLocks noGrp="1"/>
          </p:cNvSpPr>
          <p:nvPr>
            <p:ph type="dt" sz="half" idx="10"/>
          </p:nvPr>
        </p:nvSpPr>
        <p:spPr/>
        <p:txBody>
          <a:bodyPr/>
          <a:lstStyle/>
          <a:p>
            <a:fld id="{3F91B1C4-BE36-4698-8CDC-CBDD9B3239C0}" type="datetimeFigureOut">
              <a:rPr lang="hu-HU" smtClean="0"/>
              <a:t>2023.01.08.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a:xfrm>
            <a:off x="7924800" y="6416675"/>
            <a:ext cx="762000" cy="365125"/>
          </a:xfrm>
        </p:spPr>
        <p:txBody>
          <a:bodyPr/>
          <a:lstStyle/>
          <a:p>
            <a:fld id="{1F95AF74-D81A-4078-AADA-B9D57E84BBB4}"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a:t>Mintacím szerkesztése</a:t>
            </a:r>
            <a:endParaRPr kumimoji="0" lang="en-US"/>
          </a:p>
        </p:txBody>
      </p:sp>
      <p:sp>
        <p:nvSpPr>
          <p:cNvPr id="3" name="Tartalom helye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4" name="Tartalom helye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5" name="Dátum helye 4"/>
          <p:cNvSpPr>
            <a:spLocks noGrp="1"/>
          </p:cNvSpPr>
          <p:nvPr>
            <p:ph type="dt" sz="half" idx="10"/>
          </p:nvPr>
        </p:nvSpPr>
        <p:spPr/>
        <p:txBody>
          <a:bodyPr/>
          <a:lstStyle/>
          <a:p>
            <a:fld id="{3F91B1C4-BE36-4698-8CDC-CBDD9B3239C0}" type="datetimeFigureOut">
              <a:rPr lang="hu-HU" smtClean="0"/>
              <a:t>2023.01.08.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8229600" cy="1143000"/>
          </a:xfrm>
        </p:spPr>
        <p:txBody>
          <a:bodyPr anchor="ctr"/>
          <a:lstStyle>
            <a:lvl1pPr>
              <a:defRPr/>
            </a:lvl1pPr>
          </a:lstStyle>
          <a:p>
            <a:r>
              <a:rPr kumimoji="0" lang="hu-HU"/>
              <a:t>Mintacím szerkesztése</a:t>
            </a:r>
            <a:endParaRPr kumimoji="0" lang="en-US"/>
          </a:p>
        </p:txBody>
      </p:sp>
      <p:sp>
        <p:nvSpPr>
          <p:cNvPr id="3" name="Szöveg hely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a:t>Mintaszöveg szerkesztése</a:t>
            </a:r>
          </a:p>
        </p:txBody>
      </p:sp>
      <p:sp>
        <p:nvSpPr>
          <p:cNvPr id="4" name="Szöveg hely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a:t>Mintaszöveg szerkesztése</a:t>
            </a:r>
          </a:p>
        </p:txBody>
      </p:sp>
      <p:sp>
        <p:nvSpPr>
          <p:cNvPr id="5" name="Tartalom helye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6" name="Tartalom helye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7" name="Dátum helye 6"/>
          <p:cNvSpPr>
            <a:spLocks noGrp="1"/>
          </p:cNvSpPr>
          <p:nvPr>
            <p:ph type="dt" sz="half" idx="10"/>
          </p:nvPr>
        </p:nvSpPr>
        <p:spPr/>
        <p:txBody>
          <a:bodyPr/>
          <a:lstStyle/>
          <a:p>
            <a:fld id="{3F91B1C4-BE36-4698-8CDC-CBDD9B3239C0}" type="datetimeFigureOut">
              <a:rPr lang="hu-HU" smtClean="0"/>
              <a:t>2023.01.08.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a:t>Mintacím szerkesztése</a:t>
            </a:r>
            <a:endParaRPr kumimoji="0" lang="en-US"/>
          </a:p>
        </p:txBody>
      </p:sp>
      <p:sp>
        <p:nvSpPr>
          <p:cNvPr id="3" name="Dátum helye 2"/>
          <p:cNvSpPr>
            <a:spLocks noGrp="1"/>
          </p:cNvSpPr>
          <p:nvPr>
            <p:ph type="dt" sz="half" idx="10"/>
          </p:nvPr>
        </p:nvSpPr>
        <p:spPr/>
        <p:txBody>
          <a:bodyPr/>
          <a:lstStyle/>
          <a:p>
            <a:fld id="{3F91B1C4-BE36-4698-8CDC-CBDD9B3239C0}" type="datetimeFigureOut">
              <a:rPr lang="hu-HU" smtClean="0"/>
              <a:t>2023.01.08.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3F91B1C4-BE36-4698-8CDC-CBDD9B3239C0}" type="datetimeFigureOut">
              <a:rPr lang="hu-HU" smtClean="0"/>
              <a:t>2023.01.08.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hu-HU"/>
              <a:t>Mintacím szerkesztése</a:t>
            </a:r>
            <a:endParaRPr kumimoji="0" lang="en-US"/>
          </a:p>
        </p:txBody>
      </p:sp>
      <p:sp>
        <p:nvSpPr>
          <p:cNvPr id="3" name="Szöveg hely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u-HU"/>
              <a:t>Mintaszöveg szerkesztése</a:t>
            </a:r>
          </a:p>
        </p:txBody>
      </p:sp>
      <p:sp>
        <p:nvSpPr>
          <p:cNvPr id="4" name="Tartalom helye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hu-HU"/>
              <a:t>Mintaszöveg szerkesztése</a:t>
            </a:r>
          </a:p>
          <a:p>
            <a:pPr lvl="1" eaLnBrk="1" latinLnBrk="0" hangingPunct="1"/>
            <a:r>
              <a:rPr lang="hu-HU"/>
              <a:t>Második szint</a:t>
            </a:r>
          </a:p>
          <a:p>
            <a:pPr lvl="2" eaLnBrk="1" latinLnBrk="0" hangingPunct="1"/>
            <a:r>
              <a:rPr lang="hu-HU"/>
              <a:t>Harmadik szint</a:t>
            </a:r>
          </a:p>
          <a:p>
            <a:pPr lvl="3" eaLnBrk="1" latinLnBrk="0" hangingPunct="1"/>
            <a:r>
              <a:rPr lang="hu-HU"/>
              <a:t>Negyedik szint</a:t>
            </a:r>
          </a:p>
          <a:p>
            <a:pPr lvl="4" eaLnBrk="1" latinLnBrk="0" hangingPunct="1"/>
            <a:r>
              <a:rPr lang="hu-HU"/>
              <a:t>Ötödik szint</a:t>
            </a:r>
            <a:endParaRPr kumimoji="0" lang="en-US"/>
          </a:p>
        </p:txBody>
      </p:sp>
      <p:sp>
        <p:nvSpPr>
          <p:cNvPr id="5" name="Dátum helye 4"/>
          <p:cNvSpPr>
            <a:spLocks noGrp="1"/>
          </p:cNvSpPr>
          <p:nvPr>
            <p:ph type="dt" sz="half" idx="10"/>
          </p:nvPr>
        </p:nvSpPr>
        <p:spPr/>
        <p:txBody>
          <a:bodyPr/>
          <a:lstStyle/>
          <a:p>
            <a:fld id="{3F91B1C4-BE36-4698-8CDC-CBDD9B3239C0}" type="datetimeFigureOut">
              <a:rPr lang="hu-HU" smtClean="0"/>
              <a:t>2023.01.08.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hu-HU"/>
              <a:t>Mintacím szerkesztése</a:t>
            </a:r>
            <a:endParaRPr kumimoji="0" lang="en-US"/>
          </a:p>
        </p:txBody>
      </p:sp>
      <p:sp>
        <p:nvSpPr>
          <p:cNvPr id="3" name="Kép hely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hu-HU">
                <a:solidFill>
                  <a:schemeClr val="lt1"/>
                </a:solidFill>
                <a:latin typeface="+mn-lt"/>
                <a:ea typeface="+mn-ea"/>
                <a:cs typeface="+mn-cs"/>
              </a:rPr>
              <a:t>Kép beszúrásához kattintson az ikonra</a:t>
            </a:r>
            <a:endParaRPr kumimoji="0" lang="en-US" dirty="0">
              <a:solidFill>
                <a:schemeClr val="lt1"/>
              </a:solidFill>
              <a:latin typeface="+mn-lt"/>
              <a:ea typeface="+mn-ea"/>
              <a:cs typeface="+mn-cs"/>
            </a:endParaRPr>
          </a:p>
        </p:txBody>
      </p:sp>
      <p:sp>
        <p:nvSpPr>
          <p:cNvPr id="4" name="Szöveg hely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hu-HU"/>
              <a:t>Mintaszöveg szerkesztése</a:t>
            </a:r>
          </a:p>
        </p:txBody>
      </p:sp>
      <p:sp>
        <p:nvSpPr>
          <p:cNvPr id="5" name="Dátum helye 4"/>
          <p:cNvSpPr>
            <a:spLocks noGrp="1"/>
          </p:cNvSpPr>
          <p:nvPr>
            <p:ph type="dt" sz="half" idx="10"/>
          </p:nvPr>
        </p:nvSpPr>
        <p:spPr/>
        <p:txBody>
          <a:bodyPr/>
          <a:lstStyle/>
          <a:p>
            <a:fld id="{3F91B1C4-BE36-4698-8CDC-CBDD9B3239C0}" type="datetimeFigureOut">
              <a:rPr lang="hu-HU" smtClean="0"/>
              <a:t>2023.01.08.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F95AF74-D81A-4078-AADA-B9D57E84BBB4}" type="slidenum">
              <a:rPr lang="hu-HU" smtClean="0"/>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Cím hely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hu-HU"/>
              <a:t>Mintacím szerkesztése</a:t>
            </a:r>
            <a:endParaRPr kumimoji="0" lang="en-US"/>
          </a:p>
        </p:txBody>
      </p:sp>
      <p:sp>
        <p:nvSpPr>
          <p:cNvPr id="13" name="Szöveg hely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hu-HU"/>
              <a:t>Mintaszöveg szerkesztése</a:t>
            </a:r>
          </a:p>
          <a:p>
            <a:pPr lvl="1" eaLnBrk="1" latinLnBrk="0" hangingPunct="1"/>
            <a:r>
              <a:rPr kumimoji="0" lang="hu-HU"/>
              <a:t>Második szint</a:t>
            </a:r>
          </a:p>
          <a:p>
            <a:pPr lvl="2" eaLnBrk="1" latinLnBrk="0" hangingPunct="1"/>
            <a:r>
              <a:rPr kumimoji="0" lang="hu-HU"/>
              <a:t>Harmadik szint</a:t>
            </a:r>
          </a:p>
          <a:p>
            <a:pPr lvl="3" eaLnBrk="1" latinLnBrk="0" hangingPunct="1"/>
            <a:r>
              <a:rPr kumimoji="0" lang="hu-HU"/>
              <a:t>Negyedik szint</a:t>
            </a:r>
          </a:p>
          <a:p>
            <a:pPr lvl="4" eaLnBrk="1" latinLnBrk="0" hangingPunct="1"/>
            <a:r>
              <a:rPr kumimoji="0" lang="hu-HU"/>
              <a:t>Ötödik szint</a:t>
            </a:r>
            <a:endParaRPr kumimoji="0" lang="en-US"/>
          </a:p>
        </p:txBody>
      </p:sp>
      <p:sp>
        <p:nvSpPr>
          <p:cNvPr id="14" name="Dátum hely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F91B1C4-BE36-4698-8CDC-CBDD9B3239C0}" type="datetimeFigureOut">
              <a:rPr lang="hu-HU" smtClean="0"/>
              <a:t>2023.01.08.</a:t>
            </a:fld>
            <a:endParaRPr lang="hu-HU"/>
          </a:p>
        </p:txBody>
      </p:sp>
      <p:sp>
        <p:nvSpPr>
          <p:cNvPr id="3" name="Élőláb hely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hu-HU"/>
          </a:p>
        </p:txBody>
      </p:sp>
      <p:sp>
        <p:nvSpPr>
          <p:cNvPr id="23" name="Dia számának hely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F95AF74-D81A-4078-AADA-B9D57E84BBB4}" type="slidenum">
              <a:rPr lang="hu-HU" smtClean="0"/>
              <a:t>‹#›</a:t>
            </a:fld>
            <a:endParaRPr lang="hu-H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Guns_N'_Ros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en-GB" i="1" dirty="0" smtClean="0">
                <a:latin typeface="Times New Roman" pitchFamily="18" charset="0"/>
                <a:cs typeface="Times New Roman" pitchFamily="18" charset="0"/>
              </a:rPr>
              <a:t>Axl Rose </a:t>
            </a:r>
            <a:br>
              <a:rPr lang="en-GB" i="1" dirty="0" smtClean="0">
                <a:latin typeface="Times New Roman" pitchFamily="18" charset="0"/>
                <a:cs typeface="Times New Roman" pitchFamily="18" charset="0"/>
              </a:rPr>
            </a:br>
            <a:r>
              <a:rPr lang="en-GB" i="1" dirty="0" smtClean="0">
                <a:latin typeface="Times New Roman" pitchFamily="18" charset="0"/>
                <a:cs typeface="Times New Roman" pitchFamily="18" charset="0"/>
              </a:rPr>
              <a:t>(the guns n’ roses' singer)</a:t>
            </a:r>
            <a:endParaRPr lang="en-GB" i="1" dirty="0">
              <a:latin typeface="Times New Roman" pitchFamily="18" charset="0"/>
              <a:cs typeface="Times New Roman" pitchFamily="18" charset="0"/>
            </a:endParaRPr>
          </a:p>
        </p:txBody>
      </p:sp>
      <p:sp>
        <p:nvSpPr>
          <p:cNvPr id="3" name="Alcím 2"/>
          <p:cNvSpPr>
            <a:spLocks noGrp="1"/>
          </p:cNvSpPr>
          <p:nvPr>
            <p:ph type="subTitle" idx="1"/>
          </p:nvPr>
        </p:nvSpPr>
        <p:spPr>
          <a:xfrm>
            <a:off x="2483768" y="4365104"/>
            <a:ext cx="6400800" cy="2088232"/>
          </a:xfrm>
        </p:spPr>
        <p:txBody>
          <a:bodyPr>
            <a:normAutofit/>
          </a:bodyPr>
          <a:lstStyle/>
          <a:p>
            <a:r>
              <a:rPr lang="hu-HU" dirty="0"/>
              <a:t>Bogár Marcell 8./A</a:t>
            </a:r>
          </a:p>
          <a:p>
            <a:r>
              <a:rPr lang="hu-HU" dirty="0"/>
              <a:t>Gyula, Implom József 5. számú Általános és Sport Iskola </a:t>
            </a:r>
            <a:r>
              <a:rPr lang="hu-HU" dirty="0" smtClean="0"/>
              <a:t>Tagintézmény</a:t>
            </a:r>
            <a:endParaRPr lang="hu-HU" dirty="0"/>
          </a:p>
        </p:txBody>
      </p:sp>
    </p:spTree>
    <p:extLst>
      <p:ext uri="{BB962C8B-B14F-4D97-AF65-F5344CB8AC3E}">
        <p14:creationId xmlns:p14="http://schemas.microsoft.com/office/powerpoint/2010/main" val="3706863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260648"/>
            <a:ext cx="8229600" cy="1143000"/>
          </a:xfrm>
        </p:spPr>
        <p:txBody>
          <a:bodyPr/>
          <a:lstStyle/>
          <a:p>
            <a:r>
              <a:rPr lang="en-GB" dirty="0" smtClean="0"/>
              <a:t>Solutions</a:t>
            </a:r>
            <a:endParaRPr lang="en-GB" dirty="0"/>
          </a:p>
        </p:txBody>
      </p:sp>
      <p:sp>
        <p:nvSpPr>
          <p:cNvPr id="3" name="Tartalom helye 2"/>
          <p:cNvSpPr>
            <a:spLocks noGrp="1"/>
          </p:cNvSpPr>
          <p:nvPr>
            <p:ph idx="1"/>
          </p:nvPr>
        </p:nvSpPr>
        <p:spPr/>
        <p:txBody>
          <a:bodyPr/>
          <a:lstStyle/>
          <a:p>
            <a:r>
              <a:rPr lang="hu-HU" dirty="0">
                <a:hlinkClick r:id="rId2"/>
              </a:rPr>
              <a:t>https://en.wikipedia.org/wiki/Guns_N'_Roses</a:t>
            </a:r>
            <a:endParaRPr lang="hu-HU" dirty="0"/>
          </a:p>
          <a:p>
            <a:r>
              <a:rPr lang="hu-HU" dirty="0"/>
              <a:t>https://topszotar.hu/angol-magyar-szotar/</a:t>
            </a:r>
          </a:p>
        </p:txBody>
      </p:sp>
    </p:spTree>
    <p:extLst>
      <p:ext uri="{BB962C8B-B14F-4D97-AF65-F5344CB8AC3E}">
        <p14:creationId xmlns:p14="http://schemas.microsoft.com/office/powerpoint/2010/main" val="3852570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268760" y="188640"/>
            <a:ext cx="8229600" cy="1143000"/>
          </a:xfrm>
        </p:spPr>
        <p:txBody>
          <a:bodyPr/>
          <a:lstStyle/>
          <a:p>
            <a:r>
              <a:rPr lang="en-GB" dirty="0" smtClean="0"/>
              <a:t>His</a:t>
            </a:r>
            <a:r>
              <a:rPr lang="hu-HU" dirty="0" smtClean="0"/>
              <a:t> </a:t>
            </a:r>
            <a:r>
              <a:rPr lang="hu-HU" dirty="0"/>
              <a:t>life</a:t>
            </a:r>
          </a:p>
        </p:txBody>
      </p:sp>
      <p:sp>
        <p:nvSpPr>
          <p:cNvPr id="3" name="Tartalom helye 2"/>
          <p:cNvSpPr>
            <a:spLocks noGrp="1"/>
          </p:cNvSpPr>
          <p:nvPr>
            <p:ph idx="1"/>
          </p:nvPr>
        </p:nvSpPr>
        <p:spPr>
          <a:xfrm>
            <a:off x="609600" y="1600200"/>
            <a:ext cx="3530352" cy="4997152"/>
          </a:xfrm>
        </p:spPr>
        <p:txBody>
          <a:bodyPr>
            <a:normAutofit fontScale="85000" lnSpcReduction="20000"/>
          </a:bodyPr>
          <a:lstStyle/>
          <a:p>
            <a:r>
              <a:rPr lang="en-GB" dirty="0" smtClean="0"/>
              <a:t>Axl (</a:t>
            </a:r>
            <a:r>
              <a:rPr lang="en-GB" b="1" dirty="0" smtClean="0"/>
              <a:t>William Bruce Rose, Jr.</a:t>
            </a:r>
            <a:r>
              <a:rPr lang="en-GB" dirty="0" smtClean="0"/>
              <a:t>) was born in 6th of February in 1962 in Lafayette (India). Axl’s family was so poor. When he was young he singing at the school’s chorus, but unfortunately he left his town, because he affronted the laws and he had got a lots of police incident.</a:t>
            </a:r>
          </a:p>
          <a:p>
            <a:endParaRPr lang="hu-HU" dirty="0"/>
          </a:p>
        </p:txBody>
      </p:sp>
      <p:pic>
        <p:nvPicPr>
          <p:cNvPr id="1028" name="Picture 4" descr="Vintage Guns N Roses Axl Rose Poster Use Your Illusion 1992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2540" y="446854"/>
            <a:ext cx="4104455" cy="5472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39342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randombar(horizontal)">
                                      <p:cBhvr>
                                        <p:cTn id="1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en-GB" dirty="0" smtClean="0"/>
              <a:t>The Guns n’ Roses</a:t>
            </a:r>
            <a:endParaRPr lang="en-GB" dirty="0"/>
          </a:p>
        </p:txBody>
      </p:sp>
      <p:sp>
        <p:nvSpPr>
          <p:cNvPr id="3" name="Tartalom helye 2"/>
          <p:cNvSpPr>
            <a:spLocks noGrp="1"/>
          </p:cNvSpPr>
          <p:nvPr>
            <p:ph idx="1"/>
          </p:nvPr>
        </p:nvSpPr>
        <p:spPr/>
        <p:txBody>
          <a:bodyPr>
            <a:normAutofit/>
          </a:bodyPr>
          <a:lstStyle/>
          <a:p>
            <a:r>
              <a:rPr lang="en-GB" sz="2000" b="1" dirty="0" smtClean="0"/>
              <a:t>Guns N' Roses</a:t>
            </a:r>
            <a:r>
              <a:rPr lang="en-GB" sz="2000" dirty="0" smtClean="0"/>
              <a:t> is an American hard rock band from Los Angeles, California, formed in 1985. When they signed a contract with  Geffen Records in 1986, the band comprised vocalist Axl Rose, lead guitarist Slash, rhythm guitarist Izzy Stradlin, bassist Duff McKagan, and drummer Steven Adler. The current line-up consists of Rose, Slash, McKagan, guitarist Richard Fortus, drummer Frank Ferrer and keyboardists Dizzy Reed and Melissa Reese.</a:t>
            </a:r>
            <a:endParaRPr lang="en-GB" sz="2000"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4077072"/>
            <a:ext cx="4514850" cy="2533650"/>
          </a:xfrm>
          <a:prstGeom prst="rect">
            <a:avLst/>
          </a:prstGeom>
        </p:spPr>
      </p:pic>
    </p:spTree>
    <p:extLst>
      <p:ext uri="{BB962C8B-B14F-4D97-AF65-F5344CB8AC3E}">
        <p14:creationId xmlns:p14="http://schemas.microsoft.com/office/powerpoint/2010/main" val="6081094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GB" dirty="0" smtClean="0"/>
              <a:t>The Guns n’ Roses’ first big hits </a:t>
            </a:r>
            <a:endParaRPr lang="en-GB" dirty="0"/>
          </a:p>
        </p:txBody>
      </p:sp>
      <p:sp>
        <p:nvSpPr>
          <p:cNvPr id="3" name="Tartalom helye 2"/>
          <p:cNvSpPr>
            <a:spLocks noGrp="1"/>
          </p:cNvSpPr>
          <p:nvPr>
            <p:ph idx="1"/>
          </p:nvPr>
        </p:nvSpPr>
        <p:spPr>
          <a:xfrm>
            <a:off x="457200" y="1600200"/>
            <a:ext cx="5482952" cy="4709160"/>
          </a:xfrm>
        </p:spPr>
        <p:txBody>
          <a:bodyPr>
            <a:normAutofit fontScale="92500" lnSpcReduction="10000"/>
          </a:bodyPr>
          <a:lstStyle/>
          <a:p>
            <a:r>
              <a:rPr lang="en-GB" dirty="0" smtClean="0"/>
              <a:t>The Guns n’</a:t>
            </a:r>
            <a:r>
              <a:rPr lang="hu-HU" dirty="0" smtClean="0"/>
              <a:t> </a:t>
            </a:r>
            <a:r>
              <a:rPr lang="en-GB" dirty="0" smtClean="0"/>
              <a:t>roses signed a contract with the Geffen Records. After that they issued the albums which had got 4 songs)</a:t>
            </a:r>
          </a:p>
          <a:p>
            <a:r>
              <a:rPr lang="en-GB" dirty="0" smtClean="0"/>
              <a:t>In December 1986 and they released their first record(in their own company). In 21th of July on 1987 they released the Appetite for Destruction disk. They sold 500.000 copies from that album.</a:t>
            </a:r>
            <a:endParaRPr lang="en-GB"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4740032"/>
            <a:ext cx="3074690" cy="2030333"/>
          </a:xfrm>
          <a:prstGeom prst="rect">
            <a:avLst/>
          </a:prstGeom>
        </p:spPr>
      </p:pic>
    </p:spTree>
    <p:extLst>
      <p:ext uri="{BB962C8B-B14F-4D97-AF65-F5344CB8AC3E}">
        <p14:creationId xmlns:p14="http://schemas.microsoft.com/office/powerpoint/2010/main" val="56570689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2956543"/>
            <a:ext cx="3168352" cy="3856833"/>
          </a:xfrm>
          <a:prstGeom prst="rect">
            <a:avLst/>
          </a:prstGeom>
        </p:spPr>
      </p:pic>
      <p:sp>
        <p:nvSpPr>
          <p:cNvPr id="2" name="Cím 1"/>
          <p:cNvSpPr>
            <a:spLocks noGrp="1"/>
          </p:cNvSpPr>
          <p:nvPr>
            <p:ph type="title"/>
          </p:nvPr>
        </p:nvSpPr>
        <p:spPr/>
        <p:txBody>
          <a:bodyPr>
            <a:normAutofit fontScale="90000"/>
          </a:bodyPr>
          <a:lstStyle/>
          <a:p>
            <a:r>
              <a:rPr lang="en-US" dirty="0"/>
              <a:t>The Guns n’ Roses</a:t>
            </a:r>
            <a:r>
              <a:rPr lang="en-US" dirty="0" smtClean="0"/>
              <a:t>’ </a:t>
            </a:r>
            <a:r>
              <a:rPr lang="en-US" dirty="0"/>
              <a:t>first big hits</a:t>
            </a:r>
            <a:endParaRPr lang="hu-HU" dirty="0"/>
          </a:p>
        </p:txBody>
      </p:sp>
      <p:sp>
        <p:nvSpPr>
          <p:cNvPr id="5" name="Tartalom helye 4"/>
          <p:cNvSpPr>
            <a:spLocks noGrp="1"/>
          </p:cNvSpPr>
          <p:nvPr>
            <p:ph idx="1"/>
          </p:nvPr>
        </p:nvSpPr>
        <p:spPr/>
        <p:txBody>
          <a:bodyPr/>
          <a:lstStyle/>
          <a:p>
            <a:pPr marL="137160" indent="0">
              <a:buNone/>
            </a:pPr>
            <a:r>
              <a:rPr lang="en-GB" dirty="0" smtClean="0"/>
              <a:t>After the low starting the ice broke and  the MTV started playing their new songs:  Welcome to the  Jungle and Sweet Child o’ Mine. The Appetite for Distraction went to the top, when that album was the first in the Billboard list in 1988.</a:t>
            </a:r>
          </a:p>
          <a:p>
            <a:pPr marL="137160" indent="0">
              <a:buNone/>
            </a:pPr>
            <a:r>
              <a:rPr lang="en-GB" dirty="0" smtClean="0"/>
              <a:t>They sold it in 28 million copies and </a:t>
            </a:r>
          </a:p>
          <a:p>
            <a:pPr marL="137160" indent="0">
              <a:buNone/>
            </a:pPr>
            <a:r>
              <a:rPr lang="en-GB" dirty="0" smtClean="0"/>
              <a:t>at Axel’s home that album was 18x</a:t>
            </a:r>
          </a:p>
          <a:p>
            <a:pPr marL="137160" indent="0">
              <a:buNone/>
            </a:pPr>
            <a:r>
              <a:rPr lang="en-GB" dirty="0" smtClean="0"/>
              <a:t>Platina disk.</a:t>
            </a:r>
            <a:endParaRPr lang="en-GB" dirty="0"/>
          </a:p>
        </p:txBody>
      </p:sp>
    </p:spTree>
    <p:extLst>
      <p:ext uri="{BB962C8B-B14F-4D97-AF65-F5344CB8AC3E}">
        <p14:creationId xmlns:p14="http://schemas.microsoft.com/office/powerpoint/2010/main" val="83585268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en-GB" dirty="0" smtClean="0"/>
              <a:t>Axl’s performance style at the concerts</a:t>
            </a:r>
            <a:endParaRPr lang="en-GB" dirty="0"/>
          </a:p>
        </p:txBody>
      </p:sp>
      <p:sp>
        <p:nvSpPr>
          <p:cNvPr id="5" name="Tartalom helye 4"/>
          <p:cNvSpPr>
            <a:spLocks noGrp="1"/>
          </p:cNvSpPr>
          <p:nvPr>
            <p:ph idx="1"/>
          </p:nvPr>
        </p:nvSpPr>
        <p:spPr/>
        <p:txBody>
          <a:bodyPr>
            <a:normAutofit/>
          </a:bodyPr>
          <a:lstStyle/>
          <a:p>
            <a:r>
              <a:rPr lang="en-GB" sz="2000" dirty="0" smtClean="0"/>
              <a:t>At the 80’s, 90’s concerts Axel wore skirts and underpants with a shining jacket. He’s got an iconic moves with the microphone what he doing todays. Now he just wear</a:t>
            </a:r>
            <a:r>
              <a:rPr lang="hu-HU" sz="2000" dirty="0" smtClean="0"/>
              <a:t>s</a:t>
            </a:r>
            <a:r>
              <a:rPr lang="en-GB" sz="2000" dirty="0" smtClean="0"/>
              <a:t> jeans and a big hat with necklace and boots.</a:t>
            </a:r>
          </a:p>
          <a:p>
            <a:endParaRPr lang="hu-HU" sz="2000" dirty="0"/>
          </a:p>
          <a:p>
            <a:r>
              <a:rPr lang="hu-HU" sz="2000" dirty="0"/>
              <a:t>                      1992                                                      	2016</a:t>
            </a:r>
          </a:p>
        </p:txBody>
      </p:sp>
      <p:pic>
        <p:nvPicPr>
          <p:cNvPr id="7" name="Kép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98352" y="4077072"/>
            <a:ext cx="1868443" cy="2664296"/>
          </a:xfrm>
          <a:prstGeom prst="rect">
            <a:avLst/>
          </a:prstGeom>
        </p:spPr>
      </p:pic>
      <p:pic>
        <p:nvPicPr>
          <p:cNvPr id="8" name="Kép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4005064"/>
            <a:ext cx="1966504" cy="2664296"/>
          </a:xfrm>
          <a:prstGeom prst="rect">
            <a:avLst/>
          </a:prstGeom>
        </p:spPr>
      </p:pic>
    </p:spTree>
    <p:extLst>
      <p:ext uri="{BB962C8B-B14F-4D97-AF65-F5344CB8AC3E}">
        <p14:creationId xmlns:p14="http://schemas.microsoft.com/office/powerpoint/2010/main" val="19953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1)">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t>Why I chose him</a:t>
            </a:r>
            <a:r>
              <a:rPr lang="hu-HU" dirty="0" smtClean="0"/>
              <a:t>?</a:t>
            </a:r>
            <a:endParaRPr lang="hu-HU" dirty="0"/>
          </a:p>
        </p:txBody>
      </p:sp>
      <p:sp>
        <p:nvSpPr>
          <p:cNvPr id="3" name="Tartalom helye 2"/>
          <p:cNvSpPr>
            <a:spLocks noGrp="1"/>
          </p:cNvSpPr>
          <p:nvPr>
            <p:ph idx="1"/>
          </p:nvPr>
        </p:nvSpPr>
        <p:spPr/>
        <p:txBody>
          <a:bodyPr/>
          <a:lstStyle/>
          <a:p>
            <a:r>
              <a:rPr lang="en-GB" dirty="0" smtClean="0"/>
              <a:t>Because he’s voice is unbelievable. And I think his performance style is actually cool. When I was younger my dad listened to  Guns n’ roses songs and I loved them. My favourite was the Paradise city but now I have lots of favourites</a:t>
            </a:r>
            <a:r>
              <a:rPr lang="hu-HU" dirty="0" smtClean="0"/>
              <a:t>.</a:t>
            </a:r>
            <a:endParaRPr lang="hu-HU" dirty="0"/>
          </a:p>
          <a:p>
            <a:endParaRPr lang="hu-HU" dirty="0"/>
          </a:p>
          <a:p>
            <a:endParaRPr lang="hu-HU" dirty="0"/>
          </a:p>
          <a:p>
            <a:pPr marL="137160" indent="0">
              <a:buNone/>
            </a:pPr>
            <a:endParaRPr lang="hu-HU"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7944" y="4077072"/>
            <a:ext cx="4514850" cy="2533650"/>
          </a:xfrm>
          <a:prstGeom prst="rect">
            <a:avLst/>
          </a:prstGeom>
        </p:spPr>
      </p:pic>
    </p:spTree>
    <p:extLst>
      <p:ext uri="{BB962C8B-B14F-4D97-AF65-F5344CB8AC3E}">
        <p14:creationId xmlns:p14="http://schemas.microsoft.com/office/powerpoint/2010/main" val="26028572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en-GB" sz="2800" dirty="0" smtClean="0"/>
              <a:t>My favourite songs from the Guns n’ Roses</a:t>
            </a:r>
            <a:endParaRPr lang="en-GB" sz="2800" dirty="0"/>
          </a:p>
        </p:txBody>
      </p:sp>
      <p:sp>
        <p:nvSpPr>
          <p:cNvPr id="3" name="Tartalom helye 2"/>
          <p:cNvSpPr>
            <a:spLocks noGrp="1"/>
          </p:cNvSpPr>
          <p:nvPr>
            <p:ph idx="1"/>
          </p:nvPr>
        </p:nvSpPr>
        <p:spPr>
          <a:xfrm>
            <a:off x="155574" y="1628800"/>
            <a:ext cx="8988425" cy="5229200"/>
          </a:xfrm>
        </p:spPr>
        <p:txBody>
          <a:bodyPr>
            <a:normAutofit/>
          </a:bodyPr>
          <a:lstStyle/>
          <a:p>
            <a:pPr marL="0" indent="0">
              <a:buNone/>
            </a:pPr>
            <a:r>
              <a:rPr lang="en-GB" sz="2000" dirty="0" smtClean="0"/>
              <a:t>Welcome to the jungle (1987)</a:t>
            </a:r>
            <a:br>
              <a:rPr lang="en-GB" sz="2000" dirty="0" smtClean="0"/>
            </a:br>
            <a:r>
              <a:rPr lang="en-GB" sz="2000" dirty="0" smtClean="0"/>
              <a:t>Sweet child o’ mine (1987)</a:t>
            </a:r>
          </a:p>
          <a:p>
            <a:pPr marL="0" indent="0">
              <a:buNone/>
            </a:pPr>
            <a:r>
              <a:rPr lang="en-GB" sz="2000" dirty="0" smtClean="0"/>
              <a:t>Patience (1988)</a:t>
            </a:r>
          </a:p>
          <a:p>
            <a:pPr marL="0" indent="0">
              <a:buNone/>
            </a:pPr>
            <a:r>
              <a:rPr lang="en-GB" sz="2000" dirty="0" smtClean="0"/>
              <a:t>Paradise city (1987)</a:t>
            </a:r>
          </a:p>
          <a:p>
            <a:pPr marL="0" indent="0">
              <a:buNone/>
            </a:pPr>
            <a:r>
              <a:rPr lang="en-GB" sz="2000" dirty="0" smtClean="0"/>
              <a:t>Knockin’ on heaven’s door (1991)</a:t>
            </a:r>
            <a:r>
              <a:rPr lang="en-GB" sz="1800" dirty="0" smtClean="0"/>
              <a:t>	 This is the greatest hits album’s </a:t>
            </a:r>
            <a:r>
              <a:rPr lang="en-GB" sz="2000" dirty="0" smtClean="0"/>
              <a:t>cover You could be mine (1991)</a:t>
            </a:r>
          </a:p>
          <a:p>
            <a:pPr marL="0" indent="0">
              <a:buNone/>
            </a:pPr>
            <a:r>
              <a:rPr lang="en-GB" sz="2000" dirty="0" smtClean="0"/>
              <a:t>Don’t cry (1991)</a:t>
            </a:r>
          </a:p>
          <a:p>
            <a:pPr marL="0" indent="0">
              <a:buNone/>
            </a:pP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3600152"/>
            <a:ext cx="4191464" cy="2863976"/>
          </a:xfrm>
          <a:prstGeom prst="rect">
            <a:avLst/>
          </a:prstGeom>
        </p:spPr>
      </p:pic>
      <p:sp>
        <p:nvSpPr>
          <p:cNvPr id="7" name="AutoShape 2" descr="C:\Users\marce\Desktop\th.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4" name="Kép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4437112"/>
            <a:ext cx="2999820" cy="1999880"/>
          </a:xfrm>
          <a:prstGeom prst="rect">
            <a:avLst/>
          </a:prstGeom>
        </p:spPr>
      </p:pic>
    </p:spTree>
    <p:extLst>
      <p:ext uri="{BB962C8B-B14F-4D97-AF65-F5344CB8AC3E}">
        <p14:creationId xmlns:p14="http://schemas.microsoft.com/office/powerpoint/2010/main" val="12811073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5 QIUZ </a:t>
            </a:r>
            <a:r>
              <a:rPr lang="en-GB" dirty="0" smtClean="0"/>
              <a:t>question</a:t>
            </a:r>
            <a:r>
              <a:rPr lang="hu-HU" dirty="0" smtClean="0"/>
              <a:t>s</a:t>
            </a:r>
            <a:endParaRPr lang="en-GB" dirty="0"/>
          </a:p>
        </p:txBody>
      </p:sp>
      <p:sp>
        <p:nvSpPr>
          <p:cNvPr id="3" name="Tartalom helye 2"/>
          <p:cNvSpPr>
            <a:spLocks noGrp="1"/>
          </p:cNvSpPr>
          <p:nvPr>
            <p:ph idx="1"/>
          </p:nvPr>
        </p:nvSpPr>
        <p:spPr/>
        <p:txBody>
          <a:bodyPr>
            <a:normAutofit fontScale="77500" lnSpcReduction="20000"/>
          </a:bodyPr>
          <a:lstStyle/>
          <a:p>
            <a:r>
              <a:rPr lang="en-GB" dirty="0" smtClean="0"/>
              <a:t>What is the first album’s name?</a:t>
            </a:r>
          </a:p>
          <a:p>
            <a:r>
              <a:rPr lang="en-GB" dirty="0" smtClean="0"/>
              <a:t>A, Welcome to the Jungle B, Use Your Illusion 1 </a:t>
            </a:r>
            <a:r>
              <a:rPr lang="en-GB" b="1" dirty="0" smtClean="0"/>
              <a:t>C, Appetite for Destructions</a:t>
            </a:r>
          </a:p>
          <a:p>
            <a:r>
              <a:rPr lang="en-GB" dirty="0" smtClean="0"/>
              <a:t>What did Axl wear in the 80’s 90’s concerts?</a:t>
            </a:r>
          </a:p>
          <a:p>
            <a:r>
              <a:rPr lang="en-GB" dirty="0" smtClean="0"/>
              <a:t>A, skirts and hats </a:t>
            </a:r>
            <a:r>
              <a:rPr lang="en-GB" b="1" dirty="0" smtClean="0"/>
              <a:t>B, skirts and underwear</a:t>
            </a:r>
            <a:r>
              <a:rPr lang="en-GB" dirty="0" smtClean="0"/>
              <a:t> C, jeans and boots</a:t>
            </a:r>
          </a:p>
          <a:p>
            <a:r>
              <a:rPr lang="en-GB" dirty="0" smtClean="0"/>
              <a:t>What is the band’s rock style?</a:t>
            </a:r>
          </a:p>
          <a:p>
            <a:r>
              <a:rPr lang="en-GB" dirty="0" smtClean="0"/>
              <a:t>A, heavy metal B, rock and roll </a:t>
            </a:r>
            <a:r>
              <a:rPr lang="en-GB" b="1" dirty="0" smtClean="0"/>
              <a:t>C, hard rock</a:t>
            </a:r>
          </a:p>
          <a:p>
            <a:r>
              <a:rPr lang="en-GB" dirty="0" smtClean="0"/>
              <a:t>What is Axel’s original name?</a:t>
            </a:r>
          </a:p>
          <a:p>
            <a:r>
              <a:rPr lang="en-GB" dirty="0" smtClean="0"/>
              <a:t>A, Axel Rose B, </a:t>
            </a:r>
            <a:r>
              <a:rPr lang="en-GB" b="1" dirty="0" smtClean="0"/>
              <a:t>William Bruce Rose, Jr. </a:t>
            </a:r>
            <a:r>
              <a:rPr lang="en-GB" dirty="0" smtClean="0"/>
              <a:t>C, John Axel William</a:t>
            </a:r>
          </a:p>
          <a:p>
            <a:r>
              <a:rPr lang="en-GB" dirty="0" smtClean="0"/>
              <a:t>Why did he have to leave his town?</a:t>
            </a:r>
          </a:p>
          <a:p>
            <a:r>
              <a:rPr lang="en-GB" b="1" dirty="0" smtClean="0"/>
              <a:t>A, He had a lot of police incident</a:t>
            </a:r>
            <a:r>
              <a:rPr lang="en-GB" dirty="0" smtClean="0"/>
              <a:t> B, His family was poor</a:t>
            </a:r>
          </a:p>
          <a:p>
            <a:r>
              <a:rPr lang="en-GB" dirty="0" smtClean="0"/>
              <a:t>C, He escaped from his town</a:t>
            </a:r>
          </a:p>
          <a:p>
            <a:endParaRPr lang="hu-HU" dirty="0"/>
          </a:p>
          <a:p>
            <a:endParaRPr lang="hu-HU" dirty="0"/>
          </a:p>
          <a:p>
            <a:endParaRPr lang="hu-HU" dirty="0"/>
          </a:p>
        </p:txBody>
      </p:sp>
    </p:spTree>
    <p:extLst>
      <p:ext uri="{BB962C8B-B14F-4D97-AF65-F5344CB8AC3E}">
        <p14:creationId xmlns:p14="http://schemas.microsoft.com/office/powerpoint/2010/main" val="15006041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egycsúcs">
  <a:themeElements>
    <a:clrScheme name="Hegycsúcs">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Hegycsúcs">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egycsúcs">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238</TotalTime>
  <Words>493</Words>
  <Application>Microsoft Office PowerPoint</Application>
  <PresentationFormat>Diavetítés a képernyőre (4:3 oldalarány)</PresentationFormat>
  <Paragraphs>44</Paragraphs>
  <Slides>10</Slides>
  <Notes>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Hegycsúcs</vt:lpstr>
      <vt:lpstr>Axl Rose  (the guns n’ roses' singer)</vt:lpstr>
      <vt:lpstr>His life</vt:lpstr>
      <vt:lpstr>The Guns n’ Roses</vt:lpstr>
      <vt:lpstr>The Guns n’ Roses’ first big hits </vt:lpstr>
      <vt:lpstr>The Guns n’ Roses’ first big hits</vt:lpstr>
      <vt:lpstr>Axl’s performance style at the concerts</vt:lpstr>
      <vt:lpstr>Why I chose him?</vt:lpstr>
      <vt:lpstr>My favourite songs from the Guns n’ Roses</vt:lpstr>
      <vt:lpstr>5 QIUZ questions</vt:lpstr>
      <vt:lpstr>Solutions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Axl Rose  (the guns n’ roses’s singer)</dc:title>
  <dc:creator>marce</dc:creator>
  <cp:lastModifiedBy>PC</cp:lastModifiedBy>
  <cp:revision>27</cp:revision>
  <dcterms:created xsi:type="dcterms:W3CDTF">2022-11-03T19:20:06Z</dcterms:created>
  <dcterms:modified xsi:type="dcterms:W3CDTF">2023-01-08T09:21:55Z</dcterms:modified>
</cp:coreProperties>
</file>